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4" r:id="rId11"/>
    <p:sldId id="262" r:id="rId12"/>
    <p:sldId id="263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0CF12-09B0-42ED-832F-0E8E1606C78E}" v="406" dt="2025-03-24T12:35: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8484F-A903-4886-8BA4-8F37D1CD9EF0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A6F9A9-07A7-449B-BDA6-36F9E503D6B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Scrum</a:t>
          </a:r>
        </a:p>
      </dgm:t>
    </dgm:pt>
    <dgm:pt modelId="{55240E44-1468-421D-9357-872E98281F31}" type="parTrans" cxnId="{24E7FE87-332F-433A-8204-000F19377DCD}">
      <dgm:prSet/>
      <dgm:spPr/>
      <dgm:t>
        <a:bodyPr/>
        <a:lstStyle/>
        <a:p>
          <a:endParaRPr lang="en-US"/>
        </a:p>
      </dgm:t>
    </dgm:pt>
    <dgm:pt modelId="{B60BED97-BF1B-48FC-BB68-D0CFFED3316D}" type="sibTrans" cxnId="{24E7FE87-332F-433A-8204-000F19377DCD}">
      <dgm:prSet/>
      <dgm:spPr/>
      <dgm:t>
        <a:bodyPr/>
        <a:lstStyle/>
        <a:p>
          <a:endParaRPr lang="en-US"/>
        </a:p>
      </dgm:t>
    </dgm:pt>
    <dgm:pt modelId="{2E90FFB8-BC88-436C-AA10-8E7AA7739F2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1.Control over empirical processes</a:t>
          </a:r>
        </a:p>
      </dgm:t>
    </dgm:pt>
    <dgm:pt modelId="{839D241D-201C-4244-B352-3415F1852D89}" type="parTrans" cxnId="{CF7DBBFD-3FFD-4284-A4E0-6E4E04AF9F55}">
      <dgm:prSet/>
      <dgm:spPr/>
      <dgm:t>
        <a:bodyPr/>
        <a:lstStyle/>
        <a:p>
          <a:endParaRPr lang="en-US"/>
        </a:p>
      </dgm:t>
    </dgm:pt>
    <dgm:pt modelId="{017B86BA-13D5-4B3E-8F25-D8266DE6D2EE}" type="sibTrans" cxnId="{CF7DBBFD-3FFD-4284-A4E0-6E4E04AF9F55}">
      <dgm:prSet/>
      <dgm:spPr/>
      <dgm:t>
        <a:bodyPr/>
        <a:lstStyle/>
        <a:p>
          <a:endParaRPr lang="en-US"/>
        </a:p>
      </dgm:t>
    </dgm:pt>
    <dgm:pt modelId="{872D5A6A-296B-4AC1-9501-662E98B3696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2.Self organization</a:t>
          </a:r>
        </a:p>
      </dgm:t>
    </dgm:pt>
    <dgm:pt modelId="{4C184252-3409-4844-A1D5-2C2DE172713F}" type="parTrans" cxnId="{AB07EB9A-0FE8-445B-9F9A-816843ED7BFE}">
      <dgm:prSet/>
      <dgm:spPr/>
      <dgm:t>
        <a:bodyPr/>
        <a:lstStyle/>
        <a:p>
          <a:endParaRPr lang="en-US"/>
        </a:p>
      </dgm:t>
    </dgm:pt>
    <dgm:pt modelId="{2E6AFA89-98A6-4AB4-AAAF-E20ADE70EEFE}" type="sibTrans" cxnId="{AB07EB9A-0FE8-445B-9F9A-816843ED7BFE}">
      <dgm:prSet/>
      <dgm:spPr/>
      <dgm:t>
        <a:bodyPr/>
        <a:lstStyle/>
        <a:p>
          <a:endParaRPr lang="en-US"/>
        </a:p>
      </dgm:t>
    </dgm:pt>
    <dgm:pt modelId="{DC381021-3E5A-49DD-8592-16E7F8F9ABF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3.Collaboration</a:t>
          </a:r>
        </a:p>
      </dgm:t>
    </dgm:pt>
    <dgm:pt modelId="{388FC5D1-88D9-4189-868A-7CF403152A08}" type="parTrans" cxnId="{66B46E78-0F70-464C-9071-4D4752A63B71}">
      <dgm:prSet/>
      <dgm:spPr/>
      <dgm:t>
        <a:bodyPr/>
        <a:lstStyle/>
        <a:p>
          <a:endParaRPr lang="en-US"/>
        </a:p>
      </dgm:t>
    </dgm:pt>
    <dgm:pt modelId="{4336E7F5-D9CF-487F-9A96-9B0662222006}" type="sibTrans" cxnId="{66B46E78-0F70-464C-9071-4D4752A63B71}">
      <dgm:prSet/>
      <dgm:spPr/>
      <dgm:t>
        <a:bodyPr/>
        <a:lstStyle/>
        <a:p>
          <a:endParaRPr lang="en-US"/>
        </a:p>
      </dgm:t>
    </dgm:pt>
    <dgm:pt modelId="{AFB07116-0A29-491E-A98A-C4DE550A8F40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4.Value-based prioritization</a:t>
          </a:r>
        </a:p>
      </dgm:t>
    </dgm:pt>
    <dgm:pt modelId="{2A92B306-3A3D-4EE4-AA35-EDC8CE8DD40B}" type="parTrans" cxnId="{1E4AF94A-311D-45D1-B834-643DC6558650}">
      <dgm:prSet/>
      <dgm:spPr/>
      <dgm:t>
        <a:bodyPr/>
        <a:lstStyle/>
        <a:p>
          <a:endParaRPr lang="en-US"/>
        </a:p>
      </dgm:t>
    </dgm:pt>
    <dgm:pt modelId="{3878CB02-17DB-48F2-B184-B67759B7FE82}" type="sibTrans" cxnId="{1E4AF94A-311D-45D1-B834-643DC6558650}">
      <dgm:prSet/>
      <dgm:spPr/>
      <dgm:t>
        <a:bodyPr/>
        <a:lstStyle/>
        <a:p>
          <a:endParaRPr lang="en-US"/>
        </a:p>
      </dgm:t>
    </dgm:pt>
    <dgm:pt modelId="{0077E29E-5764-4367-842A-566DA132307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5.Time-boxing</a:t>
          </a:r>
        </a:p>
      </dgm:t>
    </dgm:pt>
    <dgm:pt modelId="{60D91E1F-FFB3-4A2D-BE7D-773610543FD0}" type="parTrans" cxnId="{94260576-F9F9-4D1A-929A-17F94E4C6892}">
      <dgm:prSet/>
      <dgm:spPr/>
      <dgm:t>
        <a:bodyPr/>
        <a:lstStyle/>
        <a:p>
          <a:endParaRPr lang="en-US"/>
        </a:p>
      </dgm:t>
    </dgm:pt>
    <dgm:pt modelId="{AA002A5F-0B60-429A-8B35-5C67A4A1E54D}" type="sibTrans" cxnId="{94260576-F9F9-4D1A-929A-17F94E4C6892}">
      <dgm:prSet/>
      <dgm:spPr/>
      <dgm:t>
        <a:bodyPr/>
        <a:lstStyle/>
        <a:p>
          <a:endParaRPr lang="en-US"/>
        </a:p>
      </dgm:t>
    </dgm:pt>
    <dgm:pt modelId="{B0718885-B557-4DCB-9A36-01E91305203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6.Iterative development</a:t>
          </a:r>
        </a:p>
      </dgm:t>
    </dgm:pt>
    <dgm:pt modelId="{7D2C21F0-D405-4200-88D9-6B4906EB3CCB}" type="parTrans" cxnId="{4EB02439-FE2A-4595-A2C3-0CAF1B37ECA1}">
      <dgm:prSet/>
      <dgm:spPr/>
      <dgm:t>
        <a:bodyPr/>
        <a:lstStyle/>
        <a:p>
          <a:endParaRPr lang="en-US"/>
        </a:p>
      </dgm:t>
    </dgm:pt>
    <dgm:pt modelId="{8B1952B7-4E8C-4254-A8EC-11C508A78BA7}" type="sibTrans" cxnId="{4EB02439-FE2A-4595-A2C3-0CAF1B37ECA1}">
      <dgm:prSet/>
      <dgm:spPr/>
      <dgm:t>
        <a:bodyPr/>
        <a:lstStyle/>
        <a:p>
          <a:endParaRPr lang="en-US"/>
        </a:p>
      </dgm:t>
    </dgm:pt>
    <dgm:pt modelId="{4E39C934-C1AC-4242-B121-1A3EA3E1819B}" type="pres">
      <dgm:prSet presAssocID="{61E8484F-A903-4886-8BA4-8F37D1CD9EF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EB4418F-8402-465B-A0A9-E3E1CCB5D881}" type="pres">
      <dgm:prSet presAssocID="{C6A6F9A9-07A7-449B-BDA6-36F9E503D6B7}" presName="Parent" presStyleLbl="node0" presStyleIdx="0" presStyleCnt="1">
        <dgm:presLayoutVars>
          <dgm:chMax val="6"/>
          <dgm:chPref val="6"/>
        </dgm:presLayoutVars>
      </dgm:prSet>
      <dgm:spPr/>
    </dgm:pt>
    <dgm:pt modelId="{2A8AB933-59CE-4B9B-8CBE-62A9F9A108CC}" type="pres">
      <dgm:prSet presAssocID="{2E90FFB8-BC88-436C-AA10-8E7AA7739F25}" presName="Accent1" presStyleCnt="0"/>
      <dgm:spPr/>
    </dgm:pt>
    <dgm:pt modelId="{949ECAE9-5853-4597-AA07-CAC0E49DCC75}" type="pres">
      <dgm:prSet presAssocID="{2E90FFB8-BC88-436C-AA10-8E7AA7739F25}" presName="Accent" presStyleLbl="bgShp" presStyleIdx="0" presStyleCnt="6"/>
      <dgm:spPr/>
    </dgm:pt>
    <dgm:pt modelId="{CF3F0789-2407-4D16-B114-CC6EFC5F188E}" type="pres">
      <dgm:prSet presAssocID="{2E90FFB8-BC88-436C-AA10-8E7AA7739F2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E3BED77-D826-43C3-9709-AA2084B74581}" type="pres">
      <dgm:prSet presAssocID="{872D5A6A-296B-4AC1-9501-662E98B3696F}" presName="Accent2" presStyleCnt="0"/>
      <dgm:spPr/>
    </dgm:pt>
    <dgm:pt modelId="{E6EECB04-38A0-4053-A805-165A383C5A34}" type="pres">
      <dgm:prSet presAssocID="{872D5A6A-296B-4AC1-9501-662E98B3696F}" presName="Accent" presStyleLbl="bgShp" presStyleIdx="1" presStyleCnt="6"/>
      <dgm:spPr/>
    </dgm:pt>
    <dgm:pt modelId="{5663CF7A-D542-47CE-B761-35C26C83C0DC}" type="pres">
      <dgm:prSet presAssocID="{872D5A6A-296B-4AC1-9501-662E98B3696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F5C4CE3-A8E9-4133-A4DC-1595D647FB97}" type="pres">
      <dgm:prSet presAssocID="{DC381021-3E5A-49DD-8592-16E7F8F9ABFB}" presName="Accent3" presStyleCnt="0"/>
      <dgm:spPr/>
    </dgm:pt>
    <dgm:pt modelId="{3E2B7777-1798-4256-A5CE-FFA6A7CD85D8}" type="pres">
      <dgm:prSet presAssocID="{DC381021-3E5A-49DD-8592-16E7F8F9ABFB}" presName="Accent" presStyleLbl="bgShp" presStyleIdx="2" presStyleCnt="6"/>
      <dgm:spPr/>
    </dgm:pt>
    <dgm:pt modelId="{4B7C351A-0F01-4AFB-80B6-E237EDFF95E6}" type="pres">
      <dgm:prSet presAssocID="{DC381021-3E5A-49DD-8592-16E7F8F9ABF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83A364B-325C-49A4-96BA-7CD939C5C18B}" type="pres">
      <dgm:prSet presAssocID="{AFB07116-0A29-491E-A98A-C4DE550A8F40}" presName="Accent4" presStyleCnt="0"/>
      <dgm:spPr/>
    </dgm:pt>
    <dgm:pt modelId="{B50DFADA-6C16-4150-812C-2825F1C17FA9}" type="pres">
      <dgm:prSet presAssocID="{AFB07116-0A29-491E-A98A-C4DE550A8F40}" presName="Accent" presStyleLbl="bgShp" presStyleIdx="3" presStyleCnt="6"/>
      <dgm:spPr/>
    </dgm:pt>
    <dgm:pt modelId="{45BFF086-6363-4DF5-B32C-2F8950A672B2}" type="pres">
      <dgm:prSet presAssocID="{AFB07116-0A29-491E-A98A-C4DE550A8F4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FAD258D-FCDB-46C1-8899-8593719F2690}" type="pres">
      <dgm:prSet presAssocID="{0077E29E-5764-4367-842A-566DA1323079}" presName="Accent5" presStyleCnt="0"/>
      <dgm:spPr/>
    </dgm:pt>
    <dgm:pt modelId="{BD70469F-3058-4D05-80EF-6C676D116DC6}" type="pres">
      <dgm:prSet presAssocID="{0077E29E-5764-4367-842A-566DA1323079}" presName="Accent" presStyleLbl="bgShp" presStyleIdx="4" presStyleCnt="6"/>
      <dgm:spPr/>
    </dgm:pt>
    <dgm:pt modelId="{D87A6BD7-04AC-412F-A264-05D5255DBB7D}" type="pres">
      <dgm:prSet presAssocID="{0077E29E-5764-4367-842A-566DA1323079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8330010-E613-4180-9089-6BCC3E0C28C3}" type="pres">
      <dgm:prSet presAssocID="{B0718885-B557-4DCB-9A36-01E91305203D}" presName="Accent6" presStyleCnt="0"/>
      <dgm:spPr/>
    </dgm:pt>
    <dgm:pt modelId="{2FFA547E-158D-4354-A6E7-8A66470AA0D0}" type="pres">
      <dgm:prSet presAssocID="{B0718885-B557-4DCB-9A36-01E91305203D}" presName="Accent" presStyleLbl="bgShp" presStyleIdx="5" presStyleCnt="6"/>
      <dgm:spPr/>
    </dgm:pt>
    <dgm:pt modelId="{806B6E7B-92E5-493B-9EB9-143729542A75}" type="pres">
      <dgm:prSet presAssocID="{B0718885-B557-4DCB-9A36-01E91305203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B5A7607-CD24-4504-8E37-066FB5904F3B}" type="presOf" srcId="{0077E29E-5764-4367-842A-566DA1323079}" destId="{D87A6BD7-04AC-412F-A264-05D5255DBB7D}" srcOrd="0" destOrd="0" presId="urn:microsoft.com/office/officeart/2011/layout/HexagonRadial"/>
    <dgm:cxn modelId="{4B43EE18-CC8D-4F04-9136-C4264261A947}" type="presOf" srcId="{872D5A6A-296B-4AC1-9501-662E98B3696F}" destId="{5663CF7A-D542-47CE-B761-35C26C83C0DC}" srcOrd="0" destOrd="0" presId="urn:microsoft.com/office/officeart/2011/layout/HexagonRadial"/>
    <dgm:cxn modelId="{4EB02439-FE2A-4595-A2C3-0CAF1B37ECA1}" srcId="{C6A6F9A9-07A7-449B-BDA6-36F9E503D6B7}" destId="{B0718885-B557-4DCB-9A36-01E91305203D}" srcOrd="5" destOrd="0" parTransId="{7D2C21F0-D405-4200-88D9-6B4906EB3CCB}" sibTransId="{8B1952B7-4E8C-4254-A8EC-11C508A78BA7}"/>
    <dgm:cxn modelId="{FE959C6A-A47A-4E7F-A8BC-C66786BA3B1C}" type="presOf" srcId="{DC381021-3E5A-49DD-8592-16E7F8F9ABFB}" destId="{4B7C351A-0F01-4AFB-80B6-E237EDFF95E6}" srcOrd="0" destOrd="0" presId="urn:microsoft.com/office/officeart/2011/layout/HexagonRadial"/>
    <dgm:cxn modelId="{1E4AF94A-311D-45D1-B834-643DC6558650}" srcId="{C6A6F9A9-07A7-449B-BDA6-36F9E503D6B7}" destId="{AFB07116-0A29-491E-A98A-C4DE550A8F40}" srcOrd="3" destOrd="0" parTransId="{2A92B306-3A3D-4EE4-AA35-EDC8CE8DD40B}" sibTransId="{3878CB02-17DB-48F2-B184-B67759B7FE82}"/>
    <dgm:cxn modelId="{3A05F36D-3118-4402-AF67-2EA2295184CD}" type="presOf" srcId="{C6A6F9A9-07A7-449B-BDA6-36F9E503D6B7}" destId="{9EB4418F-8402-465B-A0A9-E3E1CCB5D881}" srcOrd="0" destOrd="0" presId="urn:microsoft.com/office/officeart/2011/layout/HexagonRadial"/>
    <dgm:cxn modelId="{94260576-F9F9-4D1A-929A-17F94E4C6892}" srcId="{C6A6F9A9-07A7-449B-BDA6-36F9E503D6B7}" destId="{0077E29E-5764-4367-842A-566DA1323079}" srcOrd="4" destOrd="0" parTransId="{60D91E1F-FFB3-4A2D-BE7D-773610543FD0}" sibTransId="{AA002A5F-0B60-429A-8B35-5C67A4A1E54D}"/>
    <dgm:cxn modelId="{66B46E78-0F70-464C-9071-4D4752A63B71}" srcId="{C6A6F9A9-07A7-449B-BDA6-36F9E503D6B7}" destId="{DC381021-3E5A-49DD-8592-16E7F8F9ABFB}" srcOrd="2" destOrd="0" parTransId="{388FC5D1-88D9-4189-868A-7CF403152A08}" sibTransId="{4336E7F5-D9CF-487F-9A96-9B0662222006}"/>
    <dgm:cxn modelId="{24E7FE87-332F-433A-8204-000F19377DCD}" srcId="{61E8484F-A903-4886-8BA4-8F37D1CD9EF0}" destId="{C6A6F9A9-07A7-449B-BDA6-36F9E503D6B7}" srcOrd="0" destOrd="0" parTransId="{55240E44-1468-421D-9357-872E98281F31}" sibTransId="{B60BED97-BF1B-48FC-BB68-D0CFFED3316D}"/>
    <dgm:cxn modelId="{4F9A3797-6B9C-4331-B901-CB85EDAA385C}" type="presOf" srcId="{2E90FFB8-BC88-436C-AA10-8E7AA7739F25}" destId="{CF3F0789-2407-4D16-B114-CC6EFC5F188E}" srcOrd="0" destOrd="0" presId="urn:microsoft.com/office/officeart/2011/layout/HexagonRadial"/>
    <dgm:cxn modelId="{AB07EB9A-0FE8-445B-9F9A-816843ED7BFE}" srcId="{C6A6F9A9-07A7-449B-BDA6-36F9E503D6B7}" destId="{872D5A6A-296B-4AC1-9501-662E98B3696F}" srcOrd="1" destOrd="0" parTransId="{4C184252-3409-4844-A1D5-2C2DE172713F}" sibTransId="{2E6AFA89-98A6-4AB4-AAAF-E20ADE70EEFE}"/>
    <dgm:cxn modelId="{746301A5-DDD2-45E0-A637-DD631EE06885}" type="presOf" srcId="{AFB07116-0A29-491E-A98A-C4DE550A8F40}" destId="{45BFF086-6363-4DF5-B32C-2F8950A672B2}" srcOrd="0" destOrd="0" presId="urn:microsoft.com/office/officeart/2011/layout/HexagonRadial"/>
    <dgm:cxn modelId="{05E17DB5-D158-4CEB-ABFE-FD18FD40FF78}" type="presOf" srcId="{61E8484F-A903-4886-8BA4-8F37D1CD9EF0}" destId="{4E39C934-C1AC-4242-B121-1A3EA3E1819B}" srcOrd="0" destOrd="0" presId="urn:microsoft.com/office/officeart/2011/layout/HexagonRadial"/>
    <dgm:cxn modelId="{8A6F1DC1-8E3B-4884-A791-C1EAAFC72E43}" type="presOf" srcId="{B0718885-B557-4DCB-9A36-01E91305203D}" destId="{806B6E7B-92E5-493B-9EB9-143729542A75}" srcOrd="0" destOrd="0" presId="urn:microsoft.com/office/officeart/2011/layout/HexagonRadial"/>
    <dgm:cxn modelId="{CF7DBBFD-3FFD-4284-A4E0-6E4E04AF9F55}" srcId="{C6A6F9A9-07A7-449B-BDA6-36F9E503D6B7}" destId="{2E90FFB8-BC88-436C-AA10-8E7AA7739F25}" srcOrd="0" destOrd="0" parTransId="{839D241D-201C-4244-B352-3415F1852D89}" sibTransId="{017B86BA-13D5-4B3E-8F25-D8266DE6D2EE}"/>
    <dgm:cxn modelId="{14D4B4CE-22E6-488F-929C-4CB0B4C447A0}" type="presParOf" srcId="{4E39C934-C1AC-4242-B121-1A3EA3E1819B}" destId="{9EB4418F-8402-465B-A0A9-E3E1CCB5D881}" srcOrd="0" destOrd="0" presId="urn:microsoft.com/office/officeart/2011/layout/HexagonRadial"/>
    <dgm:cxn modelId="{E3E74666-BF7B-4049-B050-A0BB3ABF873C}" type="presParOf" srcId="{4E39C934-C1AC-4242-B121-1A3EA3E1819B}" destId="{2A8AB933-59CE-4B9B-8CBE-62A9F9A108CC}" srcOrd="1" destOrd="0" presId="urn:microsoft.com/office/officeart/2011/layout/HexagonRadial"/>
    <dgm:cxn modelId="{EDE0526A-95A4-4027-A556-74352E5E77CB}" type="presParOf" srcId="{2A8AB933-59CE-4B9B-8CBE-62A9F9A108CC}" destId="{949ECAE9-5853-4597-AA07-CAC0E49DCC75}" srcOrd="0" destOrd="0" presId="urn:microsoft.com/office/officeart/2011/layout/HexagonRadial"/>
    <dgm:cxn modelId="{6089A5C7-EC68-4315-9A09-12224DE0BB78}" type="presParOf" srcId="{4E39C934-C1AC-4242-B121-1A3EA3E1819B}" destId="{CF3F0789-2407-4D16-B114-CC6EFC5F188E}" srcOrd="2" destOrd="0" presId="urn:microsoft.com/office/officeart/2011/layout/HexagonRadial"/>
    <dgm:cxn modelId="{B8A17154-1BEE-49A1-AD5F-3CCEAB1A368F}" type="presParOf" srcId="{4E39C934-C1AC-4242-B121-1A3EA3E1819B}" destId="{0E3BED77-D826-43C3-9709-AA2084B74581}" srcOrd="3" destOrd="0" presId="urn:microsoft.com/office/officeart/2011/layout/HexagonRadial"/>
    <dgm:cxn modelId="{9F76007D-A4A3-4F81-84D1-6F1A1194866F}" type="presParOf" srcId="{0E3BED77-D826-43C3-9709-AA2084B74581}" destId="{E6EECB04-38A0-4053-A805-165A383C5A34}" srcOrd="0" destOrd="0" presId="urn:microsoft.com/office/officeart/2011/layout/HexagonRadial"/>
    <dgm:cxn modelId="{5E4242B5-1BC8-4508-ACA7-FCEC7F57ABFC}" type="presParOf" srcId="{4E39C934-C1AC-4242-B121-1A3EA3E1819B}" destId="{5663CF7A-D542-47CE-B761-35C26C83C0DC}" srcOrd="4" destOrd="0" presId="urn:microsoft.com/office/officeart/2011/layout/HexagonRadial"/>
    <dgm:cxn modelId="{DD9E8183-53B4-4C68-BB42-1D3C88279874}" type="presParOf" srcId="{4E39C934-C1AC-4242-B121-1A3EA3E1819B}" destId="{9F5C4CE3-A8E9-4133-A4DC-1595D647FB97}" srcOrd="5" destOrd="0" presId="urn:microsoft.com/office/officeart/2011/layout/HexagonRadial"/>
    <dgm:cxn modelId="{A86738AE-32C0-4A45-82FB-8E2BED8D6C73}" type="presParOf" srcId="{9F5C4CE3-A8E9-4133-A4DC-1595D647FB97}" destId="{3E2B7777-1798-4256-A5CE-FFA6A7CD85D8}" srcOrd="0" destOrd="0" presId="urn:microsoft.com/office/officeart/2011/layout/HexagonRadial"/>
    <dgm:cxn modelId="{8D9D1D35-34A7-4EFC-A506-3FA2186CFEE0}" type="presParOf" srcId="{4E39C934-C1AC-4242-B121-1A3EA3E1819B}" destId="{4B7C351A-0F01-4AFB-80B6-E237EDFF95E6}" srcOrd="6" destOrd="0" presId="urn:microsoft.com/office/officeart/2011/layout/HexagonRadial"/>
    <dgm:cxn modelId="{A55DFCFA-C0C1-4B62-AB09-7EDCAF29E0DB}" type="presParOf" srcId="{4E39C934-C1AC-4242-B121-1A3EA3E1819B}" destId="{D83A364B-325C-49A4-96BA-7CD939C5C18B}" srcOrd="7" destOrd="0" presId="urn:microsoft.com/office/officeart/2011/layout/HexagonRadial"/>
    <dgm:cxn modelId="{0175A702-E195-4FAB-82CE-5FBC37771C1C}" type="presParOf" srcId="{D83A364B-325C-49A4-96BA-7CD939C5C18B}" destId="{B50DFADA-6C16-4150-812C-2825F1C17FA9}" srcOrd="0" destOrd="0" presId="urn:microsoft.com/office/officeart/2011/layout/HexagonRadial"/>
    <dgm:cxn modelId="{D866EE3B-73E0-4F0F-9C40-332A03A534CD}" type="presParOf" srcId="{4E39C934-C1AC-4242-B121-1A3EA3E1819B}" destId="{45BFF086-6363-4DF5-B32C-2F8950A672B2}" srcOrd="8" destOrd="0" presId="urn:microsoft.com/office/officeart/2011/layout/HexagonRadial"/>
    <dgm:cxn modelId="{BAD0718C-8398-4B96-8EC5-BD6F4407CA39}" type="presParOf" srcId="{4E39C934-C1AC-4242-B121-1A3EA3E1819B}" destId="{1FAD258D-FCDB-46C1-8899-8593719F2690}" srcOrd="9" destOrd="0" presId="urn:microsoft.com/office/officeart/2011/layout/HexagonRadial"/>
    <dgm:cxn modelId="{199F1618-5ED4-459B-882E-88C0225170B9}" type="presParOf" srcId="{1FAD258D-FCDB-46C1-8899-8593719F2690}" destId="{BD70469F-3058-4D05-80EF-6C676D116DC6}" srcOrd="0" destOrd="0" presId="urn:microsoft.com/office/officeart/2011/layout/HexagonRadial"/>
    <dgm:cxn modelId="{B18C01FE-5D83-4051-9537-7605E1CA3900}" type="presParOf" srcId="{4E39C934-C1AC-4242-B121-1A3EA3E1819B}" destId="{D87A6BD7-04AC-412F-A264-05D5255DBB7D}" srcOrd="10" destOrd="0" presId="urn:microsoft.com/office/officeart/2011/layout/HexagonRadial"/>
    <dgm:cxn modelId="{CBD68EB0-A68A-44CE-B7B2-DE096EF007DF}" type="presParOf" srcId="{4E39C934-C1AC-4242-B121-1A3EA3E1819B}" destId="{98330010-E613-4180-9089-6BCC3E0C28C3}" srcOrd="11" destOrd="0" presId="urn:microsoft.com/office/officeart/2011/layout/HexagonRadial"/>
    <dgm:cxn modelId="{14AB96DA-463B-46B9-B3AA-26694C0E218F}" type="presParOf" srcId="{98330010-E613-4180-9089-6BCC3E0C28C3}" destId="{2FFA547E-158D-4354-A6E7-8A66470AA0D0}" srcOrd="0" destOrd="0" presId="urn:microsoft.com/office/officeart/2011/layout/HexagonRadial"/>
    <dgm:cxn modelId="{DBD81EB2-C652-46E8-8BC7-7D4B27071918}" type="presParOf" srcId="{4E39C934-C1AC-4242-B121-1A3EA3E1819B}" destId="{806B6E7B-92E5-493B-9EB9-143729542A7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92A576-03D6-483E-B651-D592197FC42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7E8745-C852-4406-827F-9363AADF01B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</dgm:t>
    </dgm:pt>
    <dgm:pt modelId="{5E168E5A-ED99-42C7-8B8D-15B9F04B080B}" type="parTrans" cxnId="{B8273499-1AAE-45C7-9893-50CCE16ED7D4}">
      <dgm:prSet/>
      <dgm:spPr/>
      <dgm:t>
        <a:bodyPr/>
        <a:lstStyle/>
        <a:p>
          <a:endParaRPr lang="en-US"/>
        </a:p>
      </dgm:t>
    </dgm:pt>
    <dgm:pt modelId="{5A502B49-A0C4-43E5-848D-75E36FA16D30}" type="sibTrans" cxnId="{B8273499-1AAE-45C7-9893-50CCE16ED7D4}">
      <dgm:prSet/>
      <dgm:spPr/>
      <dgm:t>
        <a:bodyPr/>
        <a:lstStyle/>
        <a:p>
          <a:endParaRPr lang="en-US"/>
        </a:p>
      </dgm:t>
    </dgm:pt>
    <dgm:pt modelId="{14A26E76-CDBB-4663-9856-CDFB46DC0FD7}">
      <dgm:prSet phldrT="[Text]" custT="1"/>
      <dgm:spPr/>
      <dgm:t>
        <a:bodyPr/>
        <a:lstStyle/>
        <a:p>
          <a:r>
            <a:rPr lang="en-US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Product Owner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8DB989-5C41-4FF0-9EA1-9CC232819ED2}" type="parTrans" cxnId="{3F1DD0E5-37AC-44D0-804C-532C0360C033}">
      <dgm:prSet/>
      <dgm:spPr/>
      <dgm:t>
        <a:bodyPr/>
        <a:lstStyle/>
        <a:p>
          <a:endParaRPr lang="en-US"/>
        </a:p>
      </dgm:t>
    </dgm:pt>
    <dgm:pt modelId="{25604351-4DF8-481E-94A4-9B18378FA269}" type="sibTrans" cxnId="{3F1DD0E5-37AC-44D0-804C-532C0360C033}">
      <dgm:prSet/>
      <dgm:spPr/>
      <dgm:t>
        <a:bodyPr/>
        <a:lstStyle/>
        <a:p>
          <a:endParaRPr lang="en-US"/>
        </a:p>
      </dgm:t>
    </dgm:pt>
    <dgm:pt modelId="{0BB93DD2-2B7F-4487-B832-8A68A70B4AB5}">
      <dgm:prSet phldrT="[Text]" custT="1"/>
      <dgm:spPr/>
      <dgm:t>
        <a:bodyPr/>
        <a:lstStyle/>
        <a:p>
          <a:r>
            <a:rPr lang="en-US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team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CCB483-75FF-484E-AEFD-216259A2B9E1}" type="parTrans" cxnId="{93B001E4-29EF-4663-883E-66F2A7E103D5}">
      <dgm:prSet/>
      <dgm:spPr/>
      <dgm:t>
        <a:bodyPr/>
        <a:lstStyle/>
        <a:p>
          <a:endParaRPr lang="en-US"/>
        </a:p>
      </dgm:t>
    </dgm:pt>
    <dgm:pt modelId="{F2583DB3-BA2F-4FC3-A344-5BE947A30268}" type="sibTrans" cxnId="{93B001E4-29EF-4663-883E-66F2A7E103D5}">
      <dgm:prSet/>
      <dgm:spPr/>
      <dgm:t>
        <a:bodyPr/>
        <a:lstStyle/>
        <a:p>
          <a:endParaRPr lang="en-US"/>
        </a:p>
      </dgm:t>
    </dgm:pt>
    <dgm:pt modelId="{EFF02821-6863-45A1-957E-5F6F13B38B6A}">
      <dgm:prSet phldrT="[Text]" custT="1"/>
      <dgm:spPr/>
      <dgm:t>
        <a:bodyPr/>
        <a:lstStyle/>
        <a:p>
          <a:r>
            <a:rPr lang="en-US" sz="24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Scrum Master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1E098D-FFB5-4A0C-A187-B0D6B7753F29}" type="parTrans" cxnId="{2E9020C9-B2DA-42B9-88EC-1B9C15B16D3D}">
      <dgm:prSet/>
      <dgm:spPr/>
      <dgm:t>
        <a:bodyPr/>
        <a:lstStyle/>
        <a:p>
          <a:endParaRPr lang="en-US"/>
        </a:p>
      </dgm:t>
    </dgm:pt>
    <dgm:pt modelId="{B84A6017-5373-4835-B8C6-0D3B90086C63}" type="sibTrans" cxnId="{2E9020C9-B2DA-42B9-88EC-1B9C15B16D3D}">
      <dgm:prSet/>
      <dgm:spPr/>
      <dgm:t>
        <a:bodyPr/>
        <a:lstStyle/>
        <a:p>
          <a:endParaRPr lang="en-US"/>
        </a:p>
      </dgm:t>
    </dgm:pt>
    <dgm:pt modelId="{449F6013-ECD4-40E5-A034-5B6EC85A5F0B}" type="pres">
      <dgm:prSet presAssocID="{D392A576-03D6-483E-B651-D592197FC4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4B012E-06FF-42C5-B6D1-FDD5E0359F29}" type="pres">
      <dgm:prSet presAssocID="{3B7E8745-C852-4406-827F-9363AADF01BA}" presName="hierRoot1" presStyleCnt="0">
        <dgm:presLayoutVars>
          <dgm:hierBranch val="init"/>
        </dgm:presLayoutVars>
      </dgm:prSet>
      <dgm:spPr/>
    </dgm:pt>
    <dgm:pt modelId="{1A87F0BB-D7EA-46C4-AAEC-B98FD1E2F556}" type="pres">
      <dgm:prSet presAssocID="{3B7E8745-C852-4406-827F-9363AADF01BA}" presName="rootComposite1" presStyleCnt="0"/>
      <dgm:spPr/>
    </dgm:pt>
    <dgm:pt modelId="{A5D459CF-2877-45C4-B787-1C8A795B927F}" type="pres">
      <dgm:prSet presAssocID="{3B7E8745-C852-4406-827F-9363AADF01BA}" presName="rootText1" presStyleLbl="node0" presStyleIdx="0" presStyleCnt="1">
        <dgm:presLayoutVars>
          <dgm:chPref val="3"/>
        </dgm:presLayoutVars>
      </dgm:prSet>
      <dgm:spPr/>
    </dgm:pt>
    <dgm:pt modelId="{23EFC902-83B3-4BA4-8E26-9CF84A304F3E}" type="pres">
      <dgm:prSet presAssocID="{3B7E8745-C852-4406-827F-9363AADF01BA}" presName="rootConnector1" presStyleLbl="node1" presStyleIdx="0" presStyleCnt="0"/>
      <dgm:spPr/>
    </dgm:pt>
    <dgm:pt modelId="{4061BCC6-79ED-411A-BFAA-54ED8E6A4FF9}" type="pres">
      <dgm:prSet presAssocID="{3B7E8745-C852-4406-827F-9363AADF01BA}" presName="hierChild2" presStyleCnt="0"/>
      <dgm:spPr/>
    </dgm:pt>
    <dgm:pt modelId="{22A1F5EA-288F-4840-8F33-62EDC07FF579}" type="pres">
      <dgm:prSet presAssocID="{298DB989-5C41-4FF0-9EA1-9CC232819ED2}" presName="Name37" presStyleLbl="parChTrans1D2" presStyleIdx="0" presStyleCnt="3"/>
      <dgm:spPr/>
    </dgm:pt>
    <dgm:pt modelId="{87DA7802-1557-4CED-84E8-41C33E647E46}" type="pres">
      <dgm:prSet presAssocID="{14A26E76-CDBB-4663-9856-CDFB46DC0FD7}" presName="hierRoot2" presStyleCnt="0">
        <dgm:presLayoutVars>
          <dgm:hierBranch val="init"/>
        </dgm:presLayoutVars>
      </dgm:prSet>
      <dgm:spPr/>
    </dgm:pt>
    <dgm:pt modelId="{A257D7F2-1457-42C1-A962-043DCB433B15}" type="pres">
      <dgm:prSet presAssocID="{14A26E76-CDBB-4663-9856-CDFB46DC0FD7}" presName="rootComposite" presStyleCnt="0"/>
      <dgm:spPr/>
    </dgm:pt>
    <dgm:pt modelId="{4FB402EF-F958-4FCE-9C25-BEDBC1FBA076}" type="pres">
      <dgm:prSet presAssocID="{14A26E76-CDBB-4663-9856-CDFB46DC0FD7}" presName="rootText" presStyleLbl="node2" presStyleIdx="0" presStyleCnt="3">
        <dgm:presLayoutVars>
          <dgm:chPref val="3"/>
        </dgm:presLayoutVars>
      </dgm:prSet>
      <dgm:spPr/>
    </dgm:pt>
    <dgm:pt modelId="{76C5395C-3956-4CC0-BC49-9DB49DC301B2}" type="pres">
      <dgm:prSet presAssocID="{14A26E76-CDBB-4663-9856-CDFB46DC0FD7}" presName="rootConnector" presStyleLbl="node2" presStyleIdx="0" presStyleCnt="3"/>
      <dgm:spPr/>
    </dgm:pt>
    <dgm:pt modelId="{697C9E0F-9E1F-4AFB-A672-F526BD8DEE84}" type="pres">
      <dgm:prSet presAssocID="{14A26E76-CDBB-4663-9856-CDFB46DC0FD7}" presName="hierChild4" presStyleCnt="0"/>
      <dgm:spPr/>
    </dgm:pt>
    <dgm:pt modelId="{FAB8106E-549D-4DC8-95E3-A4024268D4D2}" type="pres">
      <dgm:prSet presAssocID="{14A26E76-CDBB-4663-9856-CDFB46DC0FD7}" presName="hierChild5" presStyleCnt="0"/>
      <dgm:spPr/>
    </dgm:pt>
    <dgm:pt modelId="{3D36B4ED-F048-4F89-B153-A08BF474562A}" type="pres">
      <dgm:prSet presAssocID="{E9CCB483-75FF-484E-AEFD-216259A2B9E1}" presName="Name37" presStyleLbl="parChTrans1D2" presStyleIdx="1" presStyleCnt="3"/>
      <dgm:spPr/>
    </dgm:pt>
    <dgm:pt modelId="{067E3EFD-1F3D-40DE-9A38-9AD3B7238B7C}" type="pres">
      <dgm:prSet presAssocID="{0BB93DD2-2B7F-4487-B832-8A68A70B4AB5}" presName="hierRoot2" presStyleCnt="0">
        <dgm:presLayoutVars>
          <dgm:hierBranch val="init"/>
        </dgm:presLayoutVars>
      </dgm:prSet>
      <dgm:spPr/>
    </dgm:pt>
    <dgm:pt modelId="{6BCB6D31-60F4-4BA2-AA4C-D19446AE4340}" type="pres">
      <dgm:prSet presAssocID="{0BB93DD2-2B7F-4487-B832-8A68A70B4AB5}" presName="rootComposite" presStyleCnt="0"/>
      <dgm:spPr/>
    </dgm:pt>
    <dgm:pt modelId="{E3F5E98A-3DFC-4E11-B891-784EDB259E8C}" type="pres">
      <dgm:prSet presAssocID="{0BB93DD2-2B7F-4487-B832-8A68A70B4AB5}" presName="rootText" presStyleLbl="node2" presStyleIdx="1" presStyleCnt="3">
        <dgm:presLayoutVars>
          <dgm:chPref val="3"/>
        </dgm:presLayoutVars>
      </dgm:prSet>
      <dgm:spPr/>
    </dgm:pt>
    <dgm:pt modelId="{7CBE5968-7804-4B18-8CF1-4A6255581761}" type="pres">
      <dgm:prSet presAssocID="{0BB93DD2-2B7F-4487-B832-8A68A70B4AB5}" presName="rootConnector" presStyleLbl="node2" presStyleIdx="1" presStyleCnt="3"/>
      <dgm:spPr/>
    </dgm:pt>
    <dgm:pt modelId="{DDBE9C8F-FFC9-425C-A09B-88F44040FD65}" type="pres">
      <dgm:prSet presAssocID="{0BB93DD2-2B7F-4487-B832-8A68A70B4AB5}" presName="hierChild4" presStyleCnt="0"/>
      <dgm:spPr/>
    </dgm:pt>
    <dgm:pt modelId="{48CA5947-AD34-4950-9CB7-5FBF01FAD8EC}" type="pres">
      <dgm:prSet presAssocID="{0BB93DD2-2B7F-4487-B832-8A68A70B4AB5}" presName="hierChild5" presStyleCnt="0"/>
      <dgm:spPr/>
    </dgm:pt>
    <dgm:pt modelId="{BF6B6D8F-C69F-4D4D-92B5-DF5CB9A1DDCF}" type="pres">
      <dgm:prSet presAssocID="{F21E098D-FFB5-4A0C-A187-B0D6B7753F29}" presName="Name37" presStyleLbl="parChTrans1D2" presStyleIdx="2" presStyleCnt="3"/>
      <dgm:spPr/>
    </dgm:pt>
    <dgm:pt modelId="{75EE8472-60A4-40FB-A861-5D7FA9ADA4BB}" type="pres">
      <dgm:prSet presAssocID="{EFF02821-6863-45A1-957E-5F6F13B38B6A}" presName="hierRoot2" presStyleCnt="0">
        <dgm:presLayoutVars>
          <dgm:hierBranch val="init"/>
        </dgm:presLayoutVars>
      </dgm:prSet>
      <dgm:spPr/>
    </dgm:pt>
    <dgm:pt modelId="{69711870-08A0-42C7-84A1-731541A3E125}" type="pres">
      <dgm:prSet presAssocID="{EFF02821-6863-45A1-957E-5F6F13B38B6A}" presName="rootComposite" presStyleCnt="0"/>
      <dgm:spPr/>
    </dgm:pt>
    <dgm:pt modelId="{28ED5A9D-9015-4A48-B277-73D240FB6BFA}" type="pres">
      <dgm:prSet presAssocID="{EFF02821-6863-45A1-957E-5F6F13B38B6A}" presName="rootText" presStyleLbl="node2" presStyleIdx="2" presStyleCnt="3">
        <dgm:presLayoutVars>
          <dgm:chPref val="3"/>
        </dgm:presLayoutVars>
      </dgm:prSet>
      <dgm:spPr/>
    </dgm:pt>
    <dgm:pt modelId="{F0D315EC-95B6-482E-9022-D6420BC2EC48}" type="pres">
      <dgm:prSet presAssocID="{EFF02821-6863-45A1-957E-5F6F13B38B6A}" presName="rootConnector" presStyleLbl="node2" presStyleIdx="2" presStyleCnt="3"/>
      <dgm:spPr/>
    </dgm:pt>
    <dgm:pt modelId="{E236ED75-D14A-4C6E-AA2F-14F822DEBDE3}" type="pres">
      <dgm:prSet presAssocID="{EFF02821-6863-45A1-957E-5F6F13B38B6A}" presName="hierChild4" presStyleCnt="0"/>
      <dgm:spPr/>
    </dgm:pt>
    <dgm:pt modelId="{79F53605-BADB-464E-A37E-70A9F5D98E84}" type="pres">
      <dgm:prSet presAssocID="{EFF02821-6863-45A1-957E-5F6F13B38B6A}" presName="hierChild5" presStyleCnt="0"/>
      <dgm:spPr/>
    </dgm:pt>
    <dgm:pt modelId="{6E25CDAF-A695-4393-8C84-84AECC698D67}" type="pres">
      <dgm:prSet presAssocID="{3B7E8745-C852-4406-827F-9363AADF01BA}" presName="hierChild3" presStyleCnt="0"/>
      <dgm:spPr/>
    </dgm:pt>
  </dgm:ptLst>
  <dgm:cxnLst>
    <dgm:cxn modelId="{2FC3CA5F-77D9-4B12-81C9-CF636270C86D}" type="presOf" srcId="{14A26E76-CDBB-4663-9856-CDFB46DC0FD7}" destId="{4FB402EF-F958-4FCE-9C25-BEDBC1FBA076}" srcOrd="0" destOrd="0" presId="urn:microsoft.com/office/officeart/2005/8/layout/orgChart1"/>
    <dgm:cxn modelId="{E7E74241-8586-48C4-9594-18BB1C3CC752}" type="presOf" srcId="{E9CCB483-75FF-484E-AEFD-216259A2B9E1}" destId="{3D36B4ED-F048-4F89-B153-A08BF474562A}" srcOrd="0" destOrd="0" presId="urn:microsoft.com/office/officeart/2005/8/layout/orgChart1"/>
    <dgm:cxn modelId="{7D29296E-4C54-4EF6-90DB-7297C2B40D1F}" type="presOf" srcId="{3B7E8745-C852-4406-827F-9363AADF01BA}" destId="{23EFC902-83B3-4BA4-8E26-9CF84A304F3E}" srcOrd="1" destOrd="0" presId="urn:microsoft.com/office/officeart/2005/8/layout/orgChart1"/>
    <dgm:cxn modelId="{3ACBFC51-CCE6-4689-A77D-356D0B456683}" type="presOf" srcId="{0BB93DD2-2B7F-4487-B832-8A68A70B4AB5}" destId="{E3F5E98A-3DFC-4E11-B891-784EDB259E8C}" srcOrd="0" destOrd="0" presId="urn:microsoft.com/office/officeart/2005/8/layout/orgChart1"/>
    <dgm:cxn modelId="{6FB0A474-E8F2-4901-86CA-1348D7075C7A}" type="presOf" srcId="{F21E098D-FFB5-4A0C-A187-B0D6B7753F29}" destId="{BF6B6D8F-C69F-4D4D-92B5-DF5CB9A1DDCF}" srcOrd="0" destOrd="0" presId="urn:microsoft.com/office/officeart/2005/8/layout/orgChart1"/>
    <dgm:cxn modelId="{1F443677-2B31-4E9E-A23B-6365AAD54349}" type="presOf" srcId="{EFF02821-6863-45A1-957E-5F6F13B38B6A}" destId="{F0D315EC-95B6-482E-9022-D6420BC2EC48}" srcOrd="1" destOrd="0" presId="urn:microsoft.com/office/officeart/2005/8/layout/orgChart1"/>
    <dgm:cxn modelId="{678F707E-95F4-4F1E-B5BE-40FCD5E537A0}" type="presOf" srcId="{3B7E8745-C852-4406-827F-9363AADF01BA}" destId="{A5D459CF-2877-45C4-B787-1C8A795B927F}" srcOrd="0" destOrd="0" presId="urn:microsoft.com/office/officeart/2005/8/layout/orgChart1"/>
    <dgm:cxn modelId="{B8273499-1AAE-45C7-9893-50CCE16ED7D4}" srcId="{D392A576-03D6-483E-B651-D592197FC421}" destId="{3B7E8745-C852-4406-827F-9363AADF01BA}" srcOrd="0" destOrd="0" parTransId="{5E168E5A-ED99-42C7-8B8D-15B9F04B080B}" sibTransId="{5A502B49-A0C4-43E5-848D-75E36FA16D30}"/>
    <dgm:cxn modelId="{2B064EBA-B7BD-45B1-9D3F-DD8D422198EF}" type="presOf" srcId="{298DB989-5C41-4FF0-9EA1-9CC232819ED2}" destId="{22A1F5EA-288F-4840-8F33-62EDC07FF579}" srcOrd="0" destOrd="0" presId="urn:microsoft.com/office/officeart/2005/8/layout/orgChart1"/>
    <dgm:cxn modelId="{2E9020C9-B2DA-42B9-88EC-1B9C15B16D3D}" srcId="{3B7E8745-C852-4406-827F-9363AADF01BA}" destId="{EFF02821-6863-45A1-957E-5F6F13B38B6A}" srcOrd="2" destOrd="0" parTransId="{F21E098D-FFB5-4A0C-A187-B0D6B7753F29}" sibTransId="{B84A6017-5373-4835-B8C6-0D3B90086C63}"/>
    <dgm:cxn modelId="{6EA87FD8-17EE-4A4F-A17D-891D3DCCC56B}" type="presOf" srcId="{0BB93DD2-2B7F-4487-B832-8A68A70B4AB5}" destId="{7CBE5968-7804-4B18-8CF1-4A6255581761}" srcOrd="1" destOrd="0" presId="urn:microsoft.com/office/officeart/2005/8/layout/orgChart1"/>
    <dgm:cxn modelId="{93B001E4-29EF-4663-883E-66F2A7E103D5}" srcId="{3B7E8745-C852-4406-827F-9363AADF01BA}" destId="{0BB93DD2-2B7F-4487-B832-8A68A70B4AB5}" srcOrd="1" destOrd="0" parTransId="{E9CCB483-75FF-484E-AEFD-216259A2B9E1}" sibTransId="{F2583DB3-BA2F-4FC3-A344-5BE947A30268}"/>
    <dgm:cxn modelId="{3F1DD0E5-37AC-44D0-804C-532C0360C033}" srcId="{3B7E8745-C852-4406-827F-9363AADF01BA}" destId="{14A26E76-CDBB-4663-9856-CDFB46DC0FD7}" srcOrd="0" destOrd="0" parTransId="{298DB989-5C41-4FF0-9EA1-9CC232819ED2}" sibTransId="{25604351-4DF8-481E-94A4-9B18378FA269}"/>
    <dgm:cxn modelId="{250302EA-A123-4C2F-9350-D530908D187F}" type="presOf" srcId="{D392A576-03D6-483E-B651-D592197FC421}" destId="{449F6013-ECD4-40E5-A034-5B6EC85A5F0B}" srcOrd="0" destOrd="0" presId="urn:microsoft.com/office/officeart/2005/8/layout/orgChart1"/>
    <dgm:cxn modelId="{A14CB1EA-1BB8-4AD6-84C2-AFDDEE9D36B5}" type="presOf" srcId="{14A26E76-CDBB-4663-9856-CDFB46DC0FD7}" destId="{76C5395C-3956-4CC0-BC49-9DB49DC301B2}" srcOrd="1" destOrd="0" presId="urn:microsoft.com/office/officeart/2005/8/layout/orgChart1"/>
    <dgm:cxn modelId="{C8B8FBEE-8289-433D-B6FC-34DD1DB06A8F}" type="presOf" srcId="{EFF02821-6863-45A1-957E-5F6F13B38B6A}" destId="{28ED5A9D-9015-4A48-B277-73D240FB6BFA}" srcOrd="0" destOrd="0" presId="urn:microsoft.com/office/officeart/2005/8/layout/orgChart1"/>
    <dgm:cxn modelId="{D93A6080-660A-4FDA-9960-D77F5A9F9CEF}" type="presParOf" srcId="{449F6013-ECD4-40E5-A034-5B6EC85A5F0B}" destId="{884B012E-06FF-42C5-B6D1-FDD5E0359F29}" srcOrd="0" destOrd="0" presId="urn:microsoft.com/office/officeart/2005/8/layout/orgChart1"/>
    <dgm:cxn modelId="{1A818486-8AF7-4684-AD82-60E7CDDDFD9E}" type="presParOf" srcId="{884B012E-06FF-42C5-B6D1-FDD5E0359F29}" destId="{1A87F0BB-D7EA-46C4-AAEC-B98FD1E2F556}" srcOrd="0" destOrd="0" presId="urn:microsoft.com/office/officeart/2005/8/layout/orgChart1"/>
    <dgm:cxn modelId="{F5ABBC48-14B0-4AC7-B05A-DD636741A155}" type="presParOf" srcId="{1A87F0BB-D7EA-46C4-AAEC-B98FD1E2F556}" destId="{A5D459CF-2877-45C4-B787-1C8A795B927F}" srcOrd="0" destOrd="0" presId="urn:microsoft.com/office/officeart/2005/8/layout/orgChart1"/>
    <dgm:cxn modelId="{6A49DEC5-D42F-4903-BA9E-B876F3772E96}" type="presParOf" srcId="{1A87F0BB-D7EA-46C4-AAEC-B98FD1E2F556}" destId="{23EFC902-83B3-4BA4-8E26-9CF84A304F3E}" srcOrd="1" destOrd="0" presId="urn:microsoft.com/office/officeart/2005/8/layout/orgChart1"/>
    <dgm:cxn modelId="{2D842B9E-48DF-4458-8B3A-47C06B4353E4}" type="presParOf" srcId="{884B012E-06FF-42C5-B6D1-FDD5E0359F29}" destId="{4061BCC6-79ED-411A-BFAA-54ED8E6A4FF9}" srcOrd="1" destOrd="0" presId="urn:microsoft.com/office/officeart/2005/8/layout/orgChart1"/>
    <dgm:cxn modelId="{595429FA-1BB9-452A-B2BC-C5848BACEAEA}" type="presParOf" srcId="{4061BCC6-79ED-411A-BFAA-54ED8E6A4FF9}" destId="{22A1F5EA-288F-4840-8F33-62EDC07FF579}" srcOrd="0" destOrd="0" presId="urn:microsoft.com/office/officeart/2005/8/layout/orgChart1"/>
    <dgm:cxn modelId="{07F06F68-403E-44E3-BED2-1E8C4CA18493}" type="presParOf" srcId="{4061BCC6-79ED-411A-BFAA-54ED8E6A4FF9}" destId="{87DA7802-1557-4CED-84E8-41C33E647E46}" srcOrd="1" destOrd="0" presId="urn:microsoft.com/office/officeart/2005/8/layout/orgChart1"/>
    <dgm:cxn modelId="{3CECF070-CEEC-4D3E-A548-7F7D61FBC39D}" type="presParOf" srcId="{87DA7802-1557-4CED-84E8-41C33E647E46}" destId="{A257D7F2-1457-42C1-A962-043DCB433B15}" srcOrd="0" destOrd="0" presId="urn:microsoft.com/office/officeart/2005/8/layout/orgChart1"/>
    <dgm:cxn modelId="{16E89A15-99EE-4E22-829E-318ED58F4789}" type="presParOf" srcId="{A257D7F2-1457-42C1-A962-043DCB433B15}" destId="{4FB402EF-F958-4FCE-9C25-BEDBC1FBA076}" srcOrd="0" destOrd="0" presId="urn:microsoft.com/office/officeart/2005/8/layout/orgChart1"/>
    <dgm:cxn modelId="{52B7A406-37AA-4FF4-BD0E-303440D4EEC3}" type="presParOf" srcId="{A257D7F2-1457-42C1-A962-043DCB433B15}" destId="{76C5395C-3956-4CC0-BC49-9DB49DC301B2}" srcOrd="1" destOrd="0" presId="urn:microsoft.com/office/officeart/2005/8/layout/orgChart1"/>
    <dgm:cxn modelId="{9C996782-B8CD-4589-9EBC-F379B65E439E}" type="presParOf" srcId="{87DA7802-1557-4CED-84E8-41C33E647E46}" destId="{697C9E0F-9E1F-4AFB-A672-F526BD8DEE84}" srcOrd="1" destOrd="0" presId="urn:microsoft.com/office/officeart/2005/8/layout/orgChart1"/>
    <dgm:cxn modelId="{06EFEC77-ADAE-4CC8-97D5-06B9A4412929}" type="presParOf" srcId="{87DA7802-1557-4CED-84E8-41C33E647E46}" destId="{FAB8106E-549D-4DC8-95E3-A4024268D4D2}" srcOrd="2" destOrd="0" presId="urn:microsoft.com/office/officeart/2005/8/layout/orgChart1"/>
    <dgm:cxn modelId="{20C61583-C69F-40C5-9E2C-52A2DB67EDF6}" type="presParOf" srcId="{4061BCC6-79ED-411A-BFAA-54ED8E6A4FF9}" destId="{3D36B4ED-F048-4F89-B153-A08BF474562A}" srcOrd="2" destOrd="0" presId="urn:microsoft.com/office/officeart/2005/8/layout/orgChart1"/>
    <dgm:cxn modelId="{7DC49D8A-2D9C-488E-A6ED-FB1AE427FCE6}" type="presParOf" srcId="{4061BCC6-79ED-411A-BFAA-54ED8E6A4FF9}" destId="{067E3EFD-1F3D-40DE-9A38-9AD3B7238B7C}" srcOrd="3" destOrd="0" presId="urn:microsoft.com/office/officeart/2005/8/layout/orgChart1"/>
    <dgm:cxn modelId="{71549B3D-17CA-4D22-9404-F3807D47DEEE}" type="presParOf" srcId="{067E3EFD-1F3D-40DE-9A38-9AD3B7238B7C}" destId="{6BCB6D31-60F4-4BA2-AA4C-D19446AE4340}" srcOrd="0" destOrd="0" presId="urn:microsoft.com/office/officeart/2005/8/layout/orgChart1"/>
    <dgm:cxn modelId="{3AB846AC-A901-4F3D-9312-E689F1C564BF}" type="presParOf" srcId="{6BCB6D31-60F4-4BA2-AA4C-D19446AE4340}" destId="{E3F5E98A-3DFC-4E11-B891-784EDB259E8C}" srcOrd="0" destOrd="0" presId="urn:microsoft.com/office/officeart/2005/8/layout/orgChart1"/>
    <dgm:cxn modelId="{4EEEEE5A-B5E9-496E-A67A-7974DF07147A}" type="presParOf" srcId="{6BCB6D31-60F4-4BA2-AA4C-D19446AE4340}" destId="{7CBE5968-7804-4B18-8CF1-4A6255581761}" srcOrd="1" destOrd="0" presId="urn:microsoft.com/office/officeart/2005/8/layout/orgChart1"/>
    <dgm:cxn modelId="{CDFBFF4C-F862-4783-80DC-7338105280A7}" type="presParOf" srcId="{067E3EFD-1F3D-40DE-9A38-9AD3B7238B7C}" destId="{DDBE9C8F-FFC9-425C-A09B-88F44040FD65}" srcOrd="1" destOrd="0" presId="urn:microsoft.com/office/officeart/2005/8/layout/orgChart1"/>
    <dgm:cxn modelId="{6164A025-2036-45E9-96C7-291A7A0F8FDE}" type="presParOf" srcId="{067E3EFD-1F3D-40DE-9A38-9AD3B7238B7C}" destId="{48CA5947-AD34-4950-9CB7-5FBF01FAD8EC}" srcOrd="2" destOrd="0" presId="urn:microsoft.com/office/officeart/2005/8/layout/orgChart1"/>
    <dgm:cxn modelId="{C77D53E9-35F2-4FF3-B60F-1A7E14B73944}" type="presParOf" srcId="{4061BCC6-79ED-411A-BFAA-54ED8E6A4FF9}" destId="{BF6B6D8F-C69F-4D4D-92B5-DF5CB9A1DDCF}" srcOrd="4" destOrd="0" presId="urn:microsoft.com/office/officeart/2005/8/layout/orgChart1"/>
    <dgm:cxn modelId="{1FF9D5F6-92E0-451D-A7B1-BA8B1CFB555F}" type="presParOf" srcId="{4061BCC6-79ED-411A-BFAA-54ED8E6A4FF9}" destId="{75EE8472-60A4-40FB-A861-5D7FA9ADA4BB}" srcOrd="5" destOrd="0" presId="urn:microsoft.com/office/officeart/2005/8/layout/orgChart1"/>
    <dgm:cxn modelId="{7AE76644-2E2E-4ACA-9551-10A3F8627C86}" type="presParOf" srcId="{75EE8472-60A4-40FB-A861-5D7FA9ADA4BB}" destId="{69711870-08A0-42C7-84A1-731541A3E125}" srcOrd="0" destOrd="0" presId="urn:microsoft.com/office/officeart/2005/8/layout/orgChart1"/>
    <dgm:cxn modelId="{127DDE28-5C77-4FDE-9C6E-A6BED46E666C}" type="presParOf" srcId="{69711870-08A0-42C7-84A1-731541A3E125}" destId="{28ED5A9D-9015-4A48-B277-73D240FB6BFA}" srcOrd="0" destOrd="0" presId="urn:microsoft.com/office/officeart/2005/8/layout/orgChart1"/>
    <dgm:cxn modelId="{CFA14738-157A-4BBB-950E-D1F7EB082E5A}" type="presParOf" srcId="{69711870-08A0-42C7-84A1-731541A3E125}" destId="{F0D315EC-95B6-482E-9022-D6420BC2EC48}" srcOrd="1" destOrd="0" presId="urn:microsoft.com/office/officeart/2005/8/layout/orgChart1"/>
    <dgm:cxn modelId="{29A9D09D-F3CD-499C-91E9-4D78DEADDDA2}" type="presParOf" srcId="{75EE8472-60A4-40FB-A861-5D7FA9ADA4BB}" destId="{E236ED75-D14A-4C6E-AA2F-14F822DEBDE3}" srcOrd="1" destOrd="0" presId="urn:microsoft.com/office/officeart/2005/8/layout/orgChart1"/>
    <dgm:cxn modelId="{78094629-EC12-4FF0-9042-1E40F1A40867}" type="presParOf" srcId="{75EE8472-60A4-40FB-A861-5D7FA9ADA4BB}" destId="{79F53605-BADB-464E-A37E-70A9F5D98E84}" srcOrd="2" destOrd="0" presId="urn:microsoft.com/office/officeart/2005/8/layout/orgChart1"/>
    <dgm:cxn modelId="{2302C4F5-4001-4293-8B43-CA1E8B05D099}" type="presParOf" srcId="{884B012E-06FF-42C5-B6D1-FDD5E0359F29}" destId="{6E25CDAF-A695-4393-8C84-84AECC698D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287F3-FC87-4BE5-B17F-DF4598779CF6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5A994A64-56E2-48E2-89BE-D1E9A4238A2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Customer &amp; dev. team</a:t>
          </a:r>
        </a:p>
      </dgm:t>
    </dgm:pt>
    <dgm:pt modelId="{B554286C-E853-4389-964F-EB20EAAEBF0C}" type="parTrans" cxnId="{C5E05CFC-FB6F-4A46-BD5D-BBC74D5AEEFD}">
      <dgm:prSet/>
      <dgm:spPr/>
      <dgm:t>
        <a:bodyPr/>
        <a:lstStyle/>
        <a:p>
          <a:endParaRPr lang="en-US"/>
        </a:p>
      </dgm:t>
    </dgm:pt>
    <dgm:pt modelId="{55763450-08F0-4655-B88F-41FE14F91173}" type="sibTrans" cxnId="{C5E05CFC-FB6F-4A46-BD5D-BBC74D5AEEFD}">
      <dgm:prSet/>
      <dgm:spPr/>
      <dgm:t>
        <a:bodyPr/>
        <a:lstStyle/>
        <a:p>
          <a:endParaRPr lang="en-US"/>
        </a:p>
      </dgm:t>
    </dgm:pt>
    <dgm:pt modelId="{B50545BE-6B2B-4621-A0B8-9DFCF3C6286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link</a:t>
          </a:r>
        </a:p>
      </dgm:t>
    </dgm:pt>
    <dgm:pt modelId="{E2A3B8F9-C21C-42B2-BCA1-4C542305C18F}" type="parTrans" cxnId="{4A1D9D8D-8B88-41C4-A77B-421931A015E6}">
      <dgm:prSet/>
      <dgm:spPr/>
      <dgm:t>
        <a:bodyPr/>
        <a:lstStyle/>
        <a:p>
          <a:endParaRPr lang="en-US"/>
        </a:p>
      </dgm:t>
    </dgm:pt>
    <dgm:pt modelId="{58364D5A-852A-42CE-B0D9-D922EDBE8E53}" type="sibTrans" cxnId="{4A1D9D8D-8B88-41C4-A77B-421931A015E6}">
      <dgm:prSet/>
      <dgm:spPr/>
      <dgm:t>
        <a:bodyPr/>
        <a:lstStyle/>
        <a:p>
          <a:endParaRPr lang="en-US"/>
        </a:p>
      </dgm:t>
    </dgm:pt>
    <dgm:pt modelId="{FBD9EEB8-3501-48B2-962C-A24C0419F3A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 role</a:t>
          </a:r>
        </a:p>
      </dgm:t>
    </dgm:pt>
    <dgm:pt modelId="{8C1D46E9-6C0A-4649-967F-1EAD5EE1D1BC}" type="parTrans" cxnId="{85C299F6-B971-4299-8B97-3B6D8F9DB83C}">
      <dgm:prSet/>
      <dgm:spPr/>
      <dgm:t>
        <a:bodyPr/>
        <a:lstStyle/>
        <a:p>
          <a:endParaRPr lang="en-US"/>
        </a:p>
      </dgm:t>
    </dgm:pt>
    <dgm:pt modelId="{F313A8A4-7638-48A1-B4DE-EA5C1A898E68}" type="sibTrans" cxnId="{85C299F6-B971-4299-8B97-3B6D8F9DB83C}">
      <dgm:prSet/>
      <dgm:spPr/>
      <dgm:t>
        <a:bodyPr/>
        <a:lstStyle/>
        <a:p>
          <a:endParaRPr lang="en-US"/>
        </a:p>
      </dgm:t>
    </dgm:pt>
    <dgm:pt modelId="{C85643C6-F292-41B4-A754-1E497340227F}" type="pres">
      <dgm:prSet presAssocID="{830287F3-FC87-4BE5-B17F-DF4598779CF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87E55CD-BC43-49AE-BD46-785B3B878103}" type="pres">
      <dgm:prSet presAssocID="{5A994A64-56E2-48E2-89BE-D1E9A4238A22}" presName="gear1" presStyleLbl="node1" presStyleIdx="0" presStyleCnt="3">
        <dgm:presLayoutVars>
          <dgm:chMax val="1"/>
          <dgm:bulletEnabled val="1"/>
        </dgm:presLayoutVars>
      </dgm:prSet>
      <dgm:spPr/>
    </dgm:pt>
    <dgm:pt modelId="{5B12A6F7-3430-4BDE-AD67-43B5C7F9F5FA}" type="pres">
      <dgm:prSet presAssocID="{5A994A64-56E2-48E2-89BE-D1E9A4238A22}" presName="gear1srcNode" presStyleLbl="node1" presStyleIdx="0" presStyleCnt="3"/>
      <dgm:spPr/>
    </dgm:pt>
    <dgm:pt modelId="{D6697A83-5568-4662-9421-3787485AB54E}" type="pres">
      <dgm:prSet presAssocID="{5A994A64-56E2-48E2-89BE-D1E9A4238A22}" presName="gear1dstNode" presStyleLbl="node1" presStyleIdx="0" presStyleCnt="3"/>
      <dgm:spPr/>
    </dgm:pt>
    <dgm:pt modelId="{AAE4B93D-8FA4-4778-9E21-9F72A68E9056}" type="pres">
      <dgm:prSet presAssocID="{B50545BE-6B2B-4621-A0B8-9DFCF3C6286C}" presName="gear2" presStyleLbl="node1" presStyleIdx="1" presStyleCnt="3">
        <dgm:presLayoutVars>
          <dgm:chMax val="1"/>
          <dgm:bulletEnabled val="1"/>
        </dgm:presLayoutVars>
      </dgm:prSet>
      <dgm:spPr/>
    </dgm:pt>
    <dgm:pt modelId="{99C0BA82-9414-4AEA-9FD6-9AE8FFA74768}" type="pres">
      <dgm:prSet presAssocID="{B50545BE-6B2B-4621-A0B8-9DFCF3C6286C}" presName="gear2srcNode" presStyleLbl="node1" presStyleIdx="1" presStyleCnt="3"/>
      <dgm:spPr/>
    </dgm:pt>
    <dgm:pt modelId="{338A22C9-A6C6-4AB7-9E16-61F936C436FD}" type="pres">
      <dgm:prSet presAssocID="{B50545BE-6B2B-4621-A0B8-9DFCF3C6286C}" presName="gear2dstNode" presStyleLbl="node1" presStyleIdx="1" presStyleCnt="3"/>
      <dgm:spPr/>
    </dgm:pt>
    <dgm:pt modelId="{FAE1D83A-0DA2-4B84-AD00-90CD0FD2D106}" type="pres">
      <dgm:prSet presAssocID="{FBD9EEB8-3501-48B2-962C-A24C0419F3AF}" presName="gear3" presStyleLbl="node1" presStyleIdx="2" presStyleCnt="3"/>
      <dgm:spPr/>
    </dgm:pt>
    <dgm:pt modelId="{B9726FF2-4FC3-43B5-9415-786DB21BC5C9}" type="pres">
      <dgm:prSet presAssocID="{FBD9EEB8-3501-48B2-962C-A24C0419F3A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2F015D0-8CA4-488B-A2FD-7644E44BCC99}" type="pres">
      <dgm:prSet presAssocID="{FBD9EEB8-3501-48B2-962C-A24C0419F3AF}" presName="gear3srcNode" presStyleLbl="node1" presStyleIdx="2" presStyleCnt="3"/>
      <dgm:spPr/>
    </dgm:pt>
    <dgm:pt modelId="{89E99404-13DB-4C35-8B9A-C5BE5A4DA70B}" type="pres">
      <dgm:prSet presAssocID="{FBD9EEB8-3501-48B2-962C-A24C0419F3AF}" presName="gear3dstNode" presStyleLbl="node1" presStyleIdx="2" presStyleCnt="3"/>
      <dgm:spPr/>
    </dgm:pt>
    <dgm:pt modelId="{34D587C5-5104-490D-9F1E-9AA307099671}" type="pres">
      <dgm:prSet presAssocID="{55763450-08F0-4655-B88F-41FE14F91173}" presName="connector1" presStyleLbl="sibTrans2D1" presStyleIdx="0" presStyleCnt="3"/>
      <dgm:spPr/>
    </dgm:pt>
    <dgm:pt modelId="{48B2A112-D735-4B34-8C38-0C883DBD3D5B}" type="pres">
      <dgm:prSet presAssocID="{58364D5A-852A-42CE-B0D9-D922EDBE8E53}" presName="connector2" presStyleLbl="sibTrans2D1" presStyleIdx="1" presStyleCnt="3"/>
      <dgm:spPr/>
    </dgm:pt>
    <dgm:pt modelId="{1D04A9D3-3EC3-4A6B-992F-33B807C6E764}" type="pres">
      <dgm:prSet presAssocID="{F313A8A4-7638-48A1-B4DE-EA5C1A898E68}" presName="connector3" presStyleLbl="sibTrans2D1" presStyleIdx="2" presStyleCnt="3"/>
      <dgm:spPr/>
    </dgm:pt>
  </dgm:ptLst>
  <dgm:cxnLst>
    <dgm:cxn modelId="{FFB55B0E-4BFA-419A-B700-8C53B78E4AD2}" type="presOf" srcId="{FBD9EEB8-3501-48B2-962C-A24C0419F3AF}" destId="{A2F015D0-8CA4-488B-A2FD-7644E44BCC99}" srcOrd="2" destOrd="0" presId="urn:microsoft.com/office/officeart/2005/8/layout/gear1"/>
    <dgm:cxn modelId="{869F9026-93ED-465F-AB01-A55218D1C197}" type="presOf" srcId="{5A994A64-56E2-48E2-89BE-D1E9A4238A22}" destId="{5B12A6F7-3430-4BDE-AD67-43B5C7F9F5FA}" srcOrd="1" destOrd="0" presId="urn:microsoft.com/office/officeart/2005/8/layout/gear1"/>
    <dgm:cxn modelId="{9574CB26-C97F-4746-BFC6-0F47C1F934EA}" type="presOf" srcId="{FBD9EEB8-3501-48B2-962C-A24C0419F3AF}" destId="{89E99404-13DB-4C35-8B9A-C5BE5A4DA70B}" srcOrd="3" destOrd="0" presId="urn:microsoft.com/office/officeart/2005/8/layout/gear1"/>
    <dgm:cxn modelId="{9C3D2834-8DB2-4AB8-A8C4-78A86CA767DA}" type="presOf" srcId="{55763450-08F0-4655-B88F-41FE14F91173}" destId="{34D587C5-5104-490D-9F1E-9AA307099671}" srcOrd="0" destOrd="0" presId="urn:microsoft.com/office/officeart/2005/8/layout/gear1"/>
    <dgm:cxn modelId="{B4353E3C-1F1B-4AF5-81B6-61ACD1DA6217}" type="presOf" srcId="{FBD9EEB8-3501-48B2-962C-A24C0419F3AF}" destId="{FAE1D83A-0DA2-4B84-AD00-90CD0FD2D106}" srcOrd="0" destOrd="0" presId="urn:microsoft.com/office/officeart/2005/8/layout/gear1"/>
    <dgm:cxn modelId="{93E5A96E-853F-4D5A-B06A-5A811ADC6DFC}" type="presOf" srcId="{B50545BE-6B2B-4621-A0B8-9DFCF3C6286C}" destId="{AAE4B93D-8FA4-4778-9E21-9F72A68E9056}" srcOrd="0" destOrd="0" presId="urn:microsoft.com/office/officeart/2005/8/layout/gear1"/>
    <dgm:cxn modelId="{B6063371-707D-460C-95DB-70CB2E3F5F67}" type="presOf" srcId="{830287F3-FC87-4BE5-B17F-DF4598779CF6}" destId="{C85643C6-F292-41B4-A754-1E497340227F}" srcOrd="0" destOrd="0" presId="urn:microsoft.com/office/officeart/2005/8/layout/gear1"/>
    <dgm:cxn modelId="{2D39A175-5FCE-4575-A94F-2D7D5D3E201C}" type="presOf" srcId="{58364D5A-852A-42CE-B0D9-D922EDBE8E53}" destId="{48B2A112-D735-4B34-8C38-0C883DBD3D5B}" srcOrd="0" destOrd="0" presId="urn:microsoft.com/office/officeart/2005/8/layout/gear1"/>
    <dgm:cxn modelId="{DB43C283-4BF2-4F27-8E0A-AB78E8299606}" type="presOf" srcId="{B50545BE-6B2B-4621-A0B8-9DFCF3C6286C}" destId="{99C0BA82-9414-4AEA-9FD6-9AE8FFA74768}" srcOrd="1" destOrd="0" presId="urn:microsoft.com/office/officeart/2005/8/layout/gear1"/>
    <dgm:cxn modelId="{92047A8B-8D18-4856-A93B-38874A44D735}" type="presOf" srcId="{B50545BE-6B2B-4621-A0B8-9DFCF3C6286C}" destId="{338A22C9-A6C6-4AB7-9E16-61F936C436FD}" srcOrd="2" destOrd="0" presId="urn:microsoft.com/office/officeart/2005/8/layout/gear1"/>
    <dgm:cxn modelId="{4A1D9D8D-8B88-41C4-A77B-421931A015E6}" srcId="{830287F3-FC87-4BE5-B17F-DF4598779CF6}" destId="{B50545BE-6B2B-4621-A0B8-9DFCF3C6286C}" srcOrd="1" destOrd="0" parTransId="{E2A3B8F9-C21C-42B2-BCA1-4C542305C18F}" sibTransId="{58364D5A-852A-42CE-B0D9-D922EDBE8E53}"/>
    <dgm:cxn modelId="{91DE46A1-61B5-4C66-A8A6-43EF9E755934}" type="presOf" srcId="{F313A8A4-7638-48A1-B4DE-EA5C1A898E68}" destId="{1D04A9D3-3EC3-4A6B-992F-33B807C6E764}" srcOrd="0" destOrd="0" presId="urn:microsoft.com/office/officeart/2005/8/layout/gear1"/>
    <dgm:cxn modelId="{04B05DE2-F7B7-4EFA-91C9-D1FECFF77A61}" type="presOf" srcId="{5A994A64-56E2-48E2-89BE-D1E9A4238A22}" destId="{D6697A83-5568-4662-9421-3787485AB54E}" srcOrd="2" destOrd="0" presId="urn:microsoft.com/office/officeart/2005/8/layout/gear1"/>
    <dgm:cxn modelId="{85C299F6-B971-4299-8B97-3B6D8F9DB83C}" srcId="{830287F3-FC87-4BE5-B17F-DF4598779CF6}" destId="{FBD9EEB8-3501-48B2-962C-A24C0419F3AF}" srcOrd="2" destOrd="0" parTransId="{8C1D46E9-6C0A-4649-967F-1EAD5EE1D1BC}" sibTransId="{F313A8A4-7638-48A1-B4DE-EA5C1A898E68}"/>
    <dgm:cxn modelId="{C5E05CFC-FB6F-4A46-BD5D-BBC74D5AEEFD}" srcId="{830287F3-FC87-4BE5-B17F-DF4598779CF6}" destId="{5A994A64-56E2-48E2-89BE-D1E9A4238A22}" srcOrd="0" destOrd="0" parTransId="{B554286C-E853-4389-964F-EB20EAAEBF0C}" sibTransId="{55763450-08F0-4655-B88F-41FE14F91173}"/>
    <dgm:cxn modelId="{5F6259FD-ACA9-4606-B63E-64E0857B605A}" type="presOf" srcId="{FBD9EEB8-3501-48B2-962C-A24C0419F3AF}" destId="{B9726FF2-4FC3-43B5-9415-786DB21BC5C9}" srcOrd="1" destOrd="0" presId="urn:microsoft.com/office/officeart/2005/8/layout/gear1"/>
    <dgm:cxn modelId="{39FCA7FF-FBF2-4EA7-83B2-C9EFF634998D}" type="presOf" srcId="{5A994A64-56E2-48E2-89BE-D1E9A4238A22}" destId="{D87E55CD-BC43-49AE-BD46-785B3B878103}" srcOrd="0" destOrd="0" presId="urn:microsoft.com/office/officeart/2005/8/layout/gear1"/>
    <dgm:cxn modelId="{550DD39F-B0C5-48E7-B8E1-631074F9CC1D}" type="presParOf" srcId="{C85643C6-F292-41B4-A754-1E497340227F}" destId="{D87E55CD-BC43-49AE-BD46-785B3B878103}" srcOrd="0" destOrd="0" presId="urn:microsoft.com/office/officeart/2005/8/layout/gear1"/>
    <dgm:cxn modelId="{9FD7E5F3-1D55-4841-BCFA-97578854AB3A}" type="presParOf" srcId="{C85643C6-F292-41B4-A754-1E497340227F}" destId="{5B12A6F7-3430-4BDE-AD67-43B5C7F9F5FA}" srcOrd="1" destOrd="0" presId="urn:microsoft.com/office/officeart/2005/8/layout/gear1"/>
    <dgm:cxn modelId="{00D533DD-BCD4-4464-A805-0136C8E148B7}" type="presParOf" srcId="{C85643C6-F292-41B4-A754-1E497340227F}" destId="{D6697A83-5568-4662-9421-3787485AB54E}" srcOrd="2" destOrd="0" presId="urn:microsoft.com/office/officeart/2005/8/layout/gear1"/>
    <dgm:cxn modelId="{CE178F6B-D813-4C70-B3D2-0B062A3D6B9A}" type="presParOf" srcId="{C85643C6-F292-41B4-A754-1E497340227F}" destId="{AAE4B93D-8FA4-4778-9E21-9F72A68E9056}" srcOrd="3" destOrd="0" presId="urn:microsoft.com/office/officeart/2005/8/layout/gear1"/>
    <dgm:cxn modelId="{A6DDC490-FA1D-4FF7-AB67-BFBEB9A837EB}" type="presParOf" srcId="{C85643C6-F292-41B4-A754-1E497340227F}" destId="{99C0BA82-9414-4AEA-9FD6-9AE8FFA74768}" srcOrd="4" destOrd="0" presId="urn:microsoft.com/office/officeart/2005/8/layout/gear1"/>
    <dgm:cxn modelId="{8F1D4BD2-135E-45A1-820C-81009B7FC87B}" type="presParOf" srcId="{C85643C6-F292-41B4-A754-1E497340227F}" destId="{338A22C9-A6C6-4AB7-9E16-61F936C436FD}" srcOrd="5" destOrd="0" presId="urn:microsoft.com/office/officeart/2005/8/layout/gear1"/>
    <dgm:cxn modelId="{DF66B962-5672-42DD-B8BD-B9D3A20A47D0}" type="presParOf" srcId="{C85643C6-F292-41B4-A754-1E497340227F}" destId="{FAE1D83A-0DA2-4B84-AD00-90CD0FD2D106}" srcOrd="6" destOrd="0" presId="urn:microsoft.com/office/officeart/2005/8/layout/gear1"/>
    <dgm:cxn modelId="{49EC72D9-4DB1-4FB1-B84B-0170AE6B22C3}" type="presParOf" srcId="{C85643C6-F292-41B4-A754-1E497340227F}" destId="{B9726FF2-4FC3-43B5-9415-786DB21BC5C9}" srcOrd="7" destOrd="0" presId="urn:microsoft.com/office/officeart/2005/8/layout/gear1"/>
    <dgm:cxn modelId="{A6510C69-D373-4D6E-828E-BF274E338F01}" type="presParOf" srcId="{C85643C6-F292-41B4-A754-1E497340227F}" destId="{A2F015D0-8CA4-488B-A2FD-7644E44BCC99}" srcOrd="8" destOrd="0" presId="urn:microsoft.com/office/officeart/2005/8/layout/gear1"/>
    <dgm:cxn modelId="{82177D97-7C5D-462F-834C-C28E210F51B5}" type="presParOf" srcId="{C85643C6-F292-41B4-A754-1E497340227F}" destId="{89E99404-13DB-4C35-8B9A-C5BE5A4DA70B}" srcOrd="9" destOrd="0" presId="urn:microsoft.com/office/officeart/2005/8/layout/gear1"/>
    <dgm:cxn modelId="{B8AF06B1-781D-410A-87BC-67A3EA93B55C}" type="presParOf" srcId="{C85643C6-F292-41B4-A754-1E497340227F}" destId="{34D587C5-5104-490D-9F1E-9AA307099671}" srcOrd="10" destOrd="0" presId="urn:microsoft.com/office/officeart/2005/8/layout/gear1"/>
    <dgm:cxn modelId="{0C7170E8-383F-4BAE-A625-F44C8D63C0E9}" type="presParOf" srcId="{C85643C6-F292-41B4-A754-1E497340227F}" destId="{48B2A112-D735-4B34-8C38-0C883DBD3D5B}" srcOrd="11" destOrd="0" presId="urn:microsoft.com/office/officeart/2005/8/layout/gear1"/>
    <dgm:cxn modelId="{81A1B248-85DC-4394-AF6C-CA68F5E142B0}" type="presParOf" srcId="{C85643C6-F292-41B4-A754-1E497340227F}" destId="{1D04A9D3-3EC3-4A6B-992F-33B807C6E76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0287F3-FC87-4BE5-B17F-DF4598779CF6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5A994A64-56E2-48E2-89BE-D1E9A4238A22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Allocating time &amp; resources</a:t>
          </a:r>
        </a:p>
      </dgm:t>
    </dgm:pt>
    <dgm:pt modelId="{B554286C-E853-4389-964F-EB20EAAEBF0C}" type="parTrans" cxnId="{C5E05CFC-FB6F-4A46-BD5D-BBC74D5AEEFD}">
      <dgm:prSet/>
      <dgm:spPr/>
      <dgm:t>
        <a:bodyPr/>
        <a:lstStyle/>
        <a:p>
          <a:endParaRPr lang="en-US"/>
        </a:p>
      </dgm:t>
    </dgm:pt>
    <dgm:pt modelId="{55763450-08F0-4655-B88F-41FE14F91173}" type="sibTrans" cxnId="{C5E05CFC-FB6F-4A46-BD5D-BBC74D5AEEFD}">
      <dgm:prSet/>
      <dgm:spPr/>
      <dgm:t>
        <a:bodyPr/>
        <a:lstStyle/>
        <a:p>
          <a:endParaRPr lang="en-US"/>
        </a:p>
      </dgm:t>
    </dgm:pt>
    <dgm:pt modelId="{B50545BE-6B2B-4621-A0B8-9DFCF3C6286C}">
      <dgm:prSet phldrT="[Text]" custT="1"/>
      <dgm:spPr/>
      <dgm:t>
        <a:bodyPr/>
        <a:lstStyle/>
        <a:p>
          <a:r>
            <a:rPr lang="en-US" sz="900" dirty="0">
              <a:latin typeface="Times New Roman" panose="02020603050405020304" pitchFamily="18" charset="0"/>
              <a:cs typeface="Times New Roman" panose="02020603050405020304" pitchFamily="18" charset="0"/>
            </a:rPr>
            <a:t>Coders &amp; Designers</a:t>
          </a:r>
        </a:p>
      </dgm:t>
    </dgm:pt>
    <dgm:pt modelId="{E2A3B8F9-C21C-42B2-BCA1-4C542305C18F}" type="parTrans" cxnId="{4A1D9D8D-8B88-41C4-A77B-421931A015E6}">
      <dgm:prSet/>
      <dgm:spPr/>
      <dgm:t>
        <a:bodyPr/>
        <a:lstStyle/>
        <a:p>
          <a:endParaRPr lang="en-US"/>
        </a:p>
      </dgm:t>
    </dgm:pt>
    <dgm:pt modelId="{58364D5A-852A-42CE-B0D9-D922EDBE8E53}" type="sibTrans" cxnId="{4A1D9D8D-8B88-41C4-A77B-421931A015E6}">
      <dgm:prSet/>
      <dgm:spPr/>
      <dgm:t>
        <a:bodyPr/>
        <a:lstStyle/>
        <a:p>
          <a:endParaRPr lang="en-US"/>
        </a:p>
      </dgm:t>
    </dgm:pt>
    <dgm:pt modelId="{FBD9EEB8-3501-48B2-962C-A24C0419F3AF}">
      <dgm:prSet phldrT="[Text]"/>
      <dgm:spPr/>
    </dgm:pt>
    <dgm:pt modelId="{8C1D46E9-6C0A-4649-967F-1EAD5EE1D1BC}" type="parTrans" cxnId="{85C299F6-B971-4299-8B97-3B6D8F9DB83C}">
      <dgm:prSet/>
      <dgm:spPr/>
      <dgm:t>
        <a:bodyPr/>
        <a:lstStyle/>
        <a:p>
          <a:endParaRPr lang="en-US"/>
        </a:p>
      </dgm:t>
    </dgm:pt>
    <dgm:pt modelId="{F313A8A4-7638-48A1-B4DE-EA5C1A898E68}" type="sibTrans" cxnId="{85C299F6-B971-4299-8B97-3B6D8F9DB83C}">
      <dgm:prSet/>
      <dgm:spPr/>
      <dgm:t>
        <a:bodyPr/>
        <a:lstStyle/>
        <a:p>
          <a:endParaRPr lang="en-US"/>
        </a:p>
      </dgm:t>
    </dgm:pt>
    <dgm:pt modelId="{BAEB3995-E94A-4CC9-8F73-5196C52F3D63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Small team</a:t>
          </a:r>
        </a:p>
      </dgm:t>
    </dgm:pt>
    <dgm:pt modelId="{F3A6F73C-569D-4D26-A960-D3EC33FF50E6}" type="parTrans" cxnId="{3E914B66-2916-45FD-A85C-73DADC49543C}">
      <dgm:prSet/>
      <dgm:spPr/>
      <dgm:t>
        <a:bodyPr/>
        <a:lstStyle/>
        <a:p>
          <a:endParaRPr lang="en-US"/>
        </a:p>
      </dgm:t>
    </dgm:pt>
    <dgm:pt modelId="{4BE47CC1-A8C1-4E8B-996D-F228D2E7B797}" type="sibTrans" cxnId="{3E914B66-2916-45FD-A85C-73DADC49543C}">
      <dgm:prSet/>
      <dgm:spPr/>
      <dgm:t>
        <a:bodyPr/>
        <a:lstStyle/>
        <a:p>
          <a:endParaRPr lang="en-US"/>
        </a:p>
      </dgm:t>
    </dgm:pt>
    <dgm:pt modelId="{C85643C6-F292-41B4-A754-1E497340227F}" type="pres">
      <dgm:prSet presAssocID="{830287F3-FC87-4BE5-B17F-DF4598779CF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87E55CD-BC43-49AE-BD46-785B3B878103}" type="pres">
      <dgm:prSet presAssocID="{5A994A64-56E2-48E2-89BE-D1E9A4238A22}" presName="gear1" presStyleLbl="node1" presStyleIdx="0" presStyleCnt="3">
        <dgm:presLayoutVars>
          <dgm:chMax val="1"/>
          <dgm:bulletEnabled val="1"/>
        </dgm:presLayoutVars>
      </dgm:prSet>
      <dgm:spPr/>
    </dgm:pt>
    <dgm:pt modelId="{5B12A6F7-3430-4BDE-AD67-43B5C7F9F5FA}" type="pres">
      <dgm:prSet presAssocID="{5A994A64-56E2-48E2-89BE-D1E9A4238A22}" presName="gear1srcNode" presStyleLbl="node1" presStyleIdx="0" presStyleCnt="3"/>
      <dgm:spPr/>
    </dgm:pt>
    <dgm:pt modelId="{D6697A83-5568-4662-9421-3787485AB54E}" type="pres">
      <dgm:prSet presAssocID="{5A994A64-56E2-48E2-89BE-D1E9A4238A22}" presName="gear1dstNode" presStyleLbl="node1" presStyleIdx="0" presStyleCnt="3"/>
      <dgm:spPr/>
    </dgm:pt>
    <dgm:pt modelId="{AAE4B93D-8FA4-4778-9E21-9F72A68E9056}" type="pres">
      <dgm:prSet presAssocID="{B50545BE-6B2B-4621-A0B8-9DFCF3C6286C}" presName="gear2" presStyleLbl="node1" presStyleIdx="1" presStyleCnt="3">
        <dgm:presLayoutVars>
          <dgm:chMax val="1"/>
          <dgm:bulletEnabled val="1"/>
        </dgm:presLayoutVars>
      </dgm:prSet>
      <dgm:spPr/>
    </dgm:pt>
    <dgm:pt modelId="{99C0BA82-9414-4AEA-9FD6-9AE8FFA74768}" type="pres">
      <dgm:prSet presAssocID="{B50545BE-6B2B-4621-A0B8-9DFCF3C6286C}" presName="gear2srcNode" presStyleLbl="node1" presStyleIdx="1" presStyleCnt="3"/>
      <dgm:spPr/>
    </dgm:pt>
    <dgm:pt modelId="{338A22C9-A6C6-4AB7-9E16-61F936C436FD}" type="pres">
      <dgm:prSet presAssocID="{B50545BE-6B2B-4621-A0B8-9DFCF3C6286C}" presName="gear2dstNode" presStyleLbl="node1" presStyleIdx="1" presStyleCnt="3"/>
      <dgm:spPr/>
    </dgm:pt>
    <dgm:pt modelId="{52AD8FC8-BC05-4798-82A6-CCD02AA18487}" type="pres">
      <dgm:prSet presAssocID="{BAEB3995-E94A-4CC9-8F73-5196C52F3D63}" presName="gear3" presStyleLbl="node1" presStyleIdx="2" presStyleCnt="3"/>
      <dgm:spPr/>
    </dgm:pt>
    <dgm:pt modelId="{14770944-797F-4B53-A0C9-A6A0AD40A23B}" type="pres">
      <dgm:prSet presAssocID="{BAEB3995-E94A-4CC9-8F73-5196C52F3D6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AC2CE20-0026-4851-9B98-D63496643E0D}" type="pres">
      <dgm:prSet presAssocID="{BAEB3995-E94A-4CC9-8F73-5196C52F3D63}" presName="gear3srcNode" presStyleLbl="node1" presStyleIdx="2" presStyleCnt="3"/>
      <dgm:spPr/>
    </dgm:pt>
    <dgm:pt modelId="{69E9D098-7C95-4F45-90DA-B3F680488B92}" type="pres">
      <dgm:prSet presAssocID="{BAEB3995-E94A-4CC9-8F73-5196C52F3D63}" presName="gear3dstNode" presStyleLbl="node1" presStyleIdx="2" presStyleCnt="3"/>
      <dgm:spPr/>
    </dgm:pt>
    <dgm:pt modelId="{34D587C5-5104-490D-9F1E-9AA307099671}" type="pres">
      <dgm:prSet presAssocID="{55763450-08F0-4655-B88F-41FE14F91173}" presName="connector1" presStyleLbl="sibTrans2D1" presStyleIdx="0" presStyleCnt="3"/>
      <dgm:spPr/>
    </dgm:pt>
    <dgm:pt modelId="{48B2A112-D735-4B34-8C38-0C883DBD3D5B}" type="pres">
      <dgm:prSet presAssocID="{58364D5A-852A-42CE-B0D9-D922EDBE8E53}" presName="connector2" presStyleLbl="sibTrans2D1" presStyleIdx="1" presStyleCnt="3"/>
      <dgm:spPr/>
    </dgm:pt>
    <dgm:pt modelId="{B6C93FD0-79F2-4BB0-9CCF-4EE58959FCD0}" type="pres">
      <dgm:prSet presAssocID="{4BE47CC1-A8C1-4E8B-996D-F228D2E7B797}" presName="connector3" presStyleLbl="sibTrans2D1" presStyleIdx="2" presStyleCnt="3"/>
      <dgm:spPr/>
    </dgm:pt>
  </dgm:ptLst>
  <dgm:cxnLst>
    <dgm:cxn modelId="{CA0ED125-128D-446E-A1FD-3FD7B53CF4A4}" type="presOf" srcId="{BAEB3995-E94A-4CC9-8F73-5196C52F3D63}" destId="{52AD8FC8-BC05-4798-82A6-CCD02AA18487}" srcOrd="0" destOrd="0" presId="urn:microsoft.com/office/officeart/2005/8/layout/gear1"/>
    <dgm:cxn modelId="{869F9026-93ED-465F-AB01-A55218D1C197}" type="presOf" srcId="{5A994A64-56E2-48E2-89BE-D1E9A4238A22}" destId="{5B12A6F7-3430-4BDE-AD67-43B5C7F9F5FA}" srcOrd="1" destOrd="0" presId="urn:microsoft.com/office/officeart/2005/8/layout/gear1"/>
    <dgm:cxn modelId="{9C3D2834-8DB2-4AB8-A8C4-78A86CA767DA}" type="presOf" srcId="{55763450-08F0-4655-B88F-41FE14F91173}" destId="{34D587C5-5104-490D-9F1E-9AA307099671}" srcOrd="0" destOrd="0" presId="urn:microsoft.com/office/officeart/2005/8/layout/gear1"/>
    <dgm:cxn modelId="{C511623C-C0D8-42B5-9799-ADB5CCCAF8AD}" type="presOf" srcId="{4BE47CC1-A8C1-4E8B-996D-F228D2E7B797}" destId="{B6C93FD0-79F2-4BB0-9CCF-4EE58959FCD0}" srcOrd="0" destOrd="0" presId="urn:microsoft.com/office/officeart/2005/8/layout/gear1"/>
    <dgm:cxn modelId="{3E914B66-2916-45FD-A85C-73DADC49543C}" srcId="{830287F3-FC87-4BE5-B17F-DF4598779CF6}" destId="{BAEB3995-E94A-4CC9-8F73-5196C52F3D63}" srcOrd="2" destOrd="0" parTransId="{F3A6F73C-569D-4D26-A960-D3EC33FF50E6}" sibTransId="{4BE47CC1-A8C1-4E8B-996D-F228D2E7B797}"/>
    <dgm:cxn modelId="{93E5A96E-853F-4D5A-B06A-5A811ADC6DFC}" type="presOf" srcId="{B50545BE-6B2B-4621-A0B8-9DFCF3C6286C}" destId="{AAE4B93D-8FA4-4778-9E21-9F72A68E9056}" srcOrd="0" destOrd="0" presId="urn:microsoft.com/office/officeart/2005/8/layout/gear1"/>
    <dgm:cxn modelId="{B6063371-707D-460C-95DB-70CB2E3F5F67}" type="presOf" srcId="{830287F3-FC87-4BE5-B17F-DF4598779CF6}" destId="{C85643C6-F292-41B4-A754-1E497340227F}" srcOrd="0" destOrd="0" presId="urn:microsoft.com/office/officeart/2005/8/layout/gear1"/>
    <dgm:cxn modelId="{2D39A175-5FCE-4575-A94F-2D7D5D3E201C}" type="presOf" srcId="{58364D5A-852A-42CE-B0D9-D922EDBE8E53}" destId="{48B2A112-D735-4B34-8C38-0C883DBD3D5B}" srcOrd="0" destOrd="0" presId="urn:microsoft.com/office/officeart/2005/8/layout/gear1"/>
    <dgm:cxn modelId="{DB43C283-4BF2-4F27-8E0A-AB78E8299606}" type="presOf" srcId="{B50545BE-6B2B-4621-A0B8-9DFCF3C6286C}" destId="{99C0BA82-9414-4AEA-9FD6-9AE8FFA74768}" srcOrd="1" destOrd="0" presId="urn:microsoft.com/office/officeart/2005/8/layout/gear1"/>
    <dgm:cxn modelId="{92047A8B-8D18-4856-A93B-38874A44D735}" type="presOf" srcId="{B50545BE-6B2B-4621-A0B8-9DFCF3C6286C}" destId="{338A22C9-A6C6-4AB7-9E16-61F936C436FD}" srcOrd="2" destOrd="0" presId="urn:microsoft.com/office/officeart/2005/8/layout/gear1"/>
    <dgm:cxn modelId="{4A1D9D8D-8B88-41C4-A77B-421931A015E6}" srcId="{830287F3-FC87-4BE5-B17F-DF4598779CF6}" destId="{B50545BE-6B2B-4621-A0B8-9DFCF3C6286C}" srcOrd="1" destOrd="0" parTransId="{E2A3B8F9-C21C-42B2-BCA1-4C542305C18F}" sibTransId="{58364D5A-852A-42CE-B0D9-D922EDBE8E53}"/>
    <dgm:cxn modelId="{AAD73FA4-B6AF-46C3-8347-5B1F973B5336}" type="presOf" srcId="{BAEB3995-E94A-4CC9-8F73-5196C52F3D63}" destId="{14770944-797F-4B53-A0C9-A6A0AD40A23B}" srcOrd="1" destOrd="0" presId="urn:microsoft.com/office/officeart/2005/8/layout/gear1"/>
    <dgm:cxn modelId="{A3715EB8-44CD-4BC2-A52C-DF91B278E6DF}" type="presOf" srcId="{BAEB3995-E94A-4CC9-8F73-5196C52F3D63}" destId="{6AC2CE20-0026-4851-9B98-D63496643E0D}" srcOrd="2" destOrd="0" presId="urn:microsoft.com/office/officeart/2005/8/layout/gear1"/>
    <dgm:cxn modelId="{04B05DE2-F7B7-4EFA-91C9-D1FECFF77A61}" type="presOf" srcId="{5A994A64-56E2-48E2-89BE-D1E9A4238A22}" destId="{D6697A83-5568-4662-9421-3787485AB54E}" srcOrd="2" destOrd="0" presId="urn:microsoft.com/office/officeart/2005/8/layout/gear1"/>
    <dgm:cxn modelId="{85C299F6-B971-4299-8B97-3B6D8F9DB83C}" srcId="{830287F3-FC87-4BE5-B17F-DF4598779CF6}" destId="{FBD9EEB8-3501-48B2-962C-A24C0419F3AF}" srcOrd="3" destOrd="0" parTransId="{8C1D46E9-6C0A-4649-967F-1EAD5EE1D1BC}" sibTransId="{F313A8A4-7638-48A1-B4DE-EA5C1A898E68}"/>
    <dgm:cxn modelId="{09A228F9-D272-48F9-A94A-26DA95FEC7BE}" type="presOf" srcId="{BAEB3995-E94A-4CC9-8F73-5196C52F3D63}" destId="{69E9D098-7C95-4F45-90DA-B3F680488B92}" srcOrd="3" destOrd="0" presId="urn:microsoft.com/office/officeart/2005/8/layout/gear1"/>
    <dgm:cxn modelId="{C5E05CFC-FB6F-4A46-BD5D-BBC74D5AEEFD}" srcId="{830287F3-FC87-4BE5-B17F-DF4598779CF6}" destId="{5A994A64-56E2-48E2-89BE-D1E9A4238A22}" srcOrd="0" destOrd="0" parTransId="{B554286C-E853-4389-964F-EB20EAAEBF0C}" sibTransId="{55763450-08F0-4655-B88F-41FE14F91173}"/>
    <dgm:cxn modelId="{39FCA7FF-FBF2-4EA7-83B2-C9EFF634998D}" type="presOf" srcId="{5A994A64-56E2-48E2-89BE-D1E9A4238A22}" destId="{D87E55CD-BC43-49AE-BD46-785B3B878103}" srcOrd="0" destOrd="0" presId="urn:microsoft.com/office/officeart/2005/8/layout/gear1"/>
    <dgm:cxn modelId="{550DD39F-B0C5-48E7-B8E1-631074F9CC1D}" type="presParOf" srcId="{C85643C6-F292-41B4-A754-1E497340227F}" destId="{D87E55CD-BC43-49AE-BD46-785B3B878103}" srcOrd="0" destOrd="0" presId="urn:microsoft.com/office/officeart/2005/8/layout/gear1"/>
    <dgm:cxn modelId="{9FD7E5F3-1D55-4841-BCFA-97578854AB3A}" type="presParOf" srcId="{C85643C6-F292-41B4-A754-1E497340227F}" destId="{5B12A6F7-3430-4BDE-AD67-43B5C7F9F5FA}" srcOrd="1" destOrd="0" presId="urn:microsoft.com/office/officeart/2005/8/layout/gear1"/>
    <dgm:cxn modelId="{00D533DD-BCD4-4464-A805-0136C8E148B7}" type="presParOf" srcId="{C85643C6-F292-41B4-A754-1E497340227F}" destId="{D6697A83-5568-4662-9421-3787485AB54E}" srcOrd="2" destOrd="0" presId="urn:microsoft.com/office/officeart/2005/8/layout/gear1"/>
    <dgm:cxn modelId="{CE178F6B-D813-4C70-B3D2-0B062A3D6B9A}" type="presParOf" srcId="{C85643C6-F292-41B4-A754-1E497340227F}" destId="{AAE4B93D-8FA4-4778-9E21-9F72A68E9056}" srcOrd="3" destOrd="0" presId="urn:microsoft.com/office/officeart/2005/8/layout/gear1"/>
    <dgm:cxn modelId="{A6DDC490-FA1D-4FF7-AB67-BFBEB9A837EB}" type="presParOf" srcId="{C85643C6-F292-41B4-A754-1E497340227F}" destId="{99C0BA82-9414-4AEA-9FD6-9AE8FFA74768}" srcOrd="4" destOrd="0" presId="urn:microsoft.com/office/officeart/2005/8/layout/gear1"/>
    <dgm:cxn modelId="{8F1D4BD2-135E-45A1-820C-81009B7FC87B}" type="presParOf" srcId="{C85643C6-F292-41B4-A754-1E497340227F}" destId="{338A22C9-A6C6-4AB7-9E16-61F936C436FD}" srcOrd="5" destOrd="0" presId="urn:microsoft.com/office/officeart/2005/8/layout/gear1"/>
    <dgm:cxn modelId="{38B65BB5-56DC-4AFD-BC3B-D8AA68743079}" type="presParOf" srcId="{C85643C6-F292-41B4-A754-1E497340227F}" destId="{52AD8FC8-BC05-4798-82A6-CCD02AA18487}" srcOrd="6" destOrd="0" presId="urn:microsoft.com/office/officeart/2005/8/layout/gear1"/>
    <dgm:cxn modelId="{4B859CC8-2A17-4ED0-87C8-F6CA121F8019}" type="presParOf" srcId="{C85643C6-F292-41B4-A754-1E497340227F}" destId="{14770944-797F-4B53-A0C9-A6A0AD40A23B}" srcOrd="7" destOrd="0" presId="urn:microsoft.com/office/officeart/2005/8/layout/gear1"/>
    <dgm:cxn modelId="{17A96544-D5CA-48F9-88B6-396AA6CAB8C6}" type="presParOf" srcId="{C85643C6-F292-41B4-A754-1E497340227F}" destId="{6AC2CE20-0026-4851-9B98-D63496643E0D}" srcOrd="8" destOrd="0" presId="urn:microsoft.com/office/officeart/2005/8/layout/gear1"/>
    <dgm:cxn modelId="{4BA0ECF8-EAEE-4348-8DA3-F2F4C465CB0D}" type="presParOf" srcId="{C85643C6-F292-41B4-A754-1E497340227F}" destId="{69E9D098-7C95-4F45-90DA-B3F680488B92}" srcOrd="9" destOrd="0" presId="urn:microsoft.com/office/officeart/2005/8/layout/gear1"/>
    <dgm:cxn modelId="{B8AF06B1-781D-410A-87BC-67A3EA93B55C}" type="presParOf" srcId="{C85643C6-F292-41B4-A754-1E497340227F}" destId="{34D587C5-5104-490D-9F1E-9AA307099671}" srcOrd="10" destOrd="0" presId="urn:microsoft.com/office/officeart/2005/8/layout/gear1"/>
    <dgm:cxn modelId="{0C7170E8-383F-4BAE-A625-F44C8D63C0E9}" type="presParOf" srcId="{C85643C6-F292-41B4-A754-1E497340227F}" destId="{48B2A112-D735-4B34-8C38-0C883DBD3D5B}" srcOrd="11" destOrd="0" presId="urn:microsoft.com/office/officeart/2005/8/layout/gear1"/>
    <dgm:cxn modelId="{4A4DF271-30AE-4F01-8FB6-67BBAC836197}" type="presParOf" srcId="{C85643C6-F292-41B4-A754-1E497340227F}" destId="{B6C93FD0-79F2-4BB0-9CCF-4EE58959FCD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0287F3-FC87-4BE5-B17F-DF4598779CF6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5A994A64-56E2-48E2-89BE-D1E9A4238A22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Meetings</a:t>
          </a:r>
        </a:p>
      </dgm:t>
    </dgm:pt>
    <dgm:pt modelId="{B554286C-E853-4389-964F-EB20EAAEBF0C}" type="parTrans" cxnId="{C5E05CFC-FB6F-4A46-BD5D-BBC74D5AEEFD}">
      <dgm:prSet/>
      <dgm:spPr/>
      <dgm:t>
        <a:bodyPr/>
        <a:lstStyle/>
        <a:p>
          <a:endParaRPr lang="en-US"/>
        </a:p>
      </dgm:t>
    </dgm:pt>
    <dgm:pt modelId="{55763450-08F0-4655-B88F-41FE14F91173}" type="sibTrans" cxnId="{C5E05CFC-FB6F-4A46-BD5D-BBC74D5AEEFD}">
      <dgm:prSet/>
      <dgm:spPr/>
      <dgm:t>
        <a:bodyPr/>
        <a:lstStyle/>
        <a:p>
          <a:endParaRPr lang="en-US"/>
        </a:p>
      </dgm:t>
    </dgm:pt>
    <dgm:pt modelId="{B50545BE-6B2B-4621-A0B8-9DFCF3C6286C}">
      <dgm:prSet phldrT="[Text]" custT="1"/>
      <dgm:spPr/>
      <dgm:t>
        <a:bodyPr/>
        <a:lstStyle/>
        <a:p>
          <a:r>
            <a:rPr lang="en-US" sz="800" dirty="0">
              <a:latin typeface="Times New Roman" panose="02020603050405020304" pitchFamily="18" charset="0"/>
              <a:cs typeface="Times New Roman" panose="02020603050405020304" pitchFamily="18" charset="0"/>
            </a:rPr>
            <a:t>coordinates</a:t>
          </a:r>
        </a:p>
      </dgm:t>
    </dgm:pt>
    <dgm:pt modelId="{E2A3B8F9-C21C-42B2-BCA1-4C542305C18F}" type="parTrans" cxnId="{4A1D9D8D-8B88-41C4-A77B-421931A015E6}">
      <dgm:prSet/>
      <dgm:spPr/>
      <dgm:t>
        <a:bodyPr/>
        <a:lstStyle/>
        <a:p>
          <a:endParaRPr lang="en-US"/>
        </a:p>
      </dgm:t>
    </dgm:pt>
    <dgm:pt modelId="{58364D5A-852A-42CE-B0D9-D922EDBE8E53}" type="sibTrans" cxnId="{4A1D9D8D-8B88-41C4-A77B-421931A015E6}">
      <dgm:prSet/>
      <dgm:spPr/>
      <dgm:t>
        <a:bodyPr/>
        <a:lstStyle/>
        <a:p>
          <a:endParaRPr lang="en-US"/>
        </a:p>
      </dgm:t>
    </dgm:pt>
    <dgm:pt modelId="{FBD9EEB8-3501-48B2-962C-A24C0419F3AF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plans</a:t>
          </a:r>
        </a:p>
      </dgm:t>
    </dgm:pt>
    <dgm:pt modelId="{8C1D46E9-6C0A-4649-967F-1EAD5EE1D1BC}" type="parTrans" cxnId="{85C299F6-B971-4299-8B97-3B6D8F9DB83C}">
      <dgm:prSet/>
      <dgm:spPr/>
      <dgm:t>
        <a:bodyPr/>
        <a:lstStyle/>
        <a:p>
          <a:endParaRPr lang="en-US"/>
        </a:p>
      </dgm:t>
    </dgm:pt>
    <dgm:pt modelId="{F313A8A4-7638-48A1-B4DE-EA5C1A898E68}" type="sibTrans" cxnId="{85C299F6-B971-4299-8B97-3B6D8F9DB83C}">
      <dgm:prSet/>
      <dgm:spPr/>
      <dgm:t>
        <a:bodyPr/>
        <a:lstStyle/>
        <a:p>
          <a:endParaRPr lang="en-US"/>
        </a:p>
      </dgm:t>
    </dgm:pt>
    <dgm:pt modelId="{C85643C6-F292-41B4-A754-1E497340227F}" type="pres">
      <dgm:prSet presAssocID="{830287F3-FC87-4BE5-B17F-DF4598779CF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87E55CD-BC43-49AE-BD46-785B3B878103}" type="pres">
      <dgm:prSet presAssocID="{5A994A64-56E2-48E2-89BE-D1E9A4238A22}" presName="gear1" presStyleLbl="node1" presStyleIdx="0" presStyleCnt="3">
        <dgm:presLayoutVars>
          <dgm:chMax val="1"/>
          <dgm:bulletEnabled val="1"/>
        </dgm:presLayoutVars>
      </dgm:prSet>
      <dgm:spPr/>
    </dgm:pt>
    <dgm:pt modelId="{5B12A6F7-3430-4BDE-AD67-43B5C7F9F5FA}" type="pres">
      <dgm:prSet presAssocID="{5A994A64-56E2-48E2-89BE-D1E9A4238A22}" presName="gear1srcNode" presStyleLbl="node1" presStyleIdx="0" presStyleCnt="3"/>
      <dgm:spPr/>
    </dgm:pt>
    <dgm:pt modelId="{D6697A83-5568-4662-9421-3787485AB54E}" type="pres">
      <dgm:prSet presAssocID="{5A994A64-56E2-48E2-89BE-D1E9A4238A22}" presName="gear1dstNode" presStyleLbl="node1" presStyleIdx="0" presStyleCnt="3"/>
      <dgm:spPr/>
    </dgm:pt>
    <dgm:pt modelId="{AAE4B93D-8FA4-4778-9E21-9F72A68E9056}" type="pres">
      <dgm:prSet presAssocID="{B50545BE-6B2B-4621-A0B8-9DFCF3C6286C}" presName="gear2" presStyleLbl="node1" presStyleIdx="1" presStyleCnt="3">
        <dgm:presLayoutVars>
          <dgm:chMax val="1"/>
          <dgm:bulletEnabled val="1"/>
        </dgm:presLayoutVars>
      </dgm:prSet>
      <dgm:spPr/>
    </dgm:pt>
    <dgm:pt modelId="{99C0BA82-9414-4AEA-9FD6-9AE8FFA74768}" type="pres">
      <dgm:prSet presAssocID="{B50545BE-6B2B-4621-A0B8-9DFCF3C6286C}" presName="gear2srcNode" presStyleLbl="node1" presStyleIdx="1" presStyleCnt="3"/>
      <dgm:spPr/>
    </dgm:pt>
    <dgm:pt modelId="{338A22C9-A6C6-4AB7-9E16-61F936C436FD}" type="pres">
      <dgm:prSet presAssocID="{B50545BE-6B2B-4621-A0B8-9DFCF3C6286C}" presName="gear2dstNode" presStyleLbl="node1" presStyleIdx="1" presStyleCnt="3"/>
      <dgm:spPr/>
    </dgm:pt>
    <dgm:pt modelId="{FAE1D83A-0DA2-4B84-AD00-90CD0FD2D106}" type="pres">
      <dgm:prSet presAssocID="{FBD9EEB8-3501-48B2-962C-A24C0419F3AF}" presName="gear3" presStyleLbl="node1" presStyleIdx="2" presStyleCnt="3"/>
      <dgm:spPr/>
    </dgm:pt>
    <dgm:pt modelId="{B9726FF2-4FC3-43B5-9415-786DB21BC5C9}" type="pres">
      <dgm:prSet presAssocID="{FBD9EEB8-3501-48B2-962C-A24C0419F3A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2F015D0-8CA4-488B-A2FD-7644E44BCC99}" type="pres">
      <dgm:prSet presAssocID="{FBD9EEB8-3501-48B2-962C-A24C0419F3AF}" presName="gear3srcNode" presStyleLbl="node1" presStyleIdx="2" presStyleCnt="3"/>
      <dgm:spPr/>
    </dgm:pt>
    <dgm:pt modelId="{89E99404-13DB-4C35-8B9A-C5BE5A4DA70B}" type="pres">
      <dgm:prSet presAssocID="{FBD9EEB8-3501-48B2-962C-A24C0419F3AF}" presName="gear3dstNode" presStyleLbl="node1" presStyleIdx="2" presStyleCnt="3"/>
      <dgm:spPr/>
    </dgm:pt>
    <dgm:pt modelId="{34D587C5-5104-490D-9F1E-9AA307099671}" type="pres">
      <dgm:prSet presAssocID="{55763450-08F0-4655-B88F-41FE14F91173}" presName="connector1" presStyleLbl="sibTrans2D1" presStyleIdx="0" presStyleCnt="3"/>
      <dgm:spPr/>
    </dgm:pt>
    <dgm:pt modelId="{48B2A112-D735-4B34-8C38-0C883DBD3D5B}" type="pres">
      <dgm:prSet presAssocID="{58364D5A-852A-42CE-B0D9-D922EDBE8E53}" presName="connector2" presStyleLbl="sibTrans2D1" presStyleIdx="1" presStyleCnt="3"/>
      <dgm:spPr/>
    </dgm:pt>
    <dgm:pt modelId="{1D04A9D3-3EC3-4A6B-992F-33B807C6E764}" type="pres">
      <dgm:prSet presAssocID="{F313A8A4-7638-48A1-B4DE-EA5C1A898E68}" presName="connector3" presStyleLbl="sibTrans2D1" presStyleIdx="2" presStyleCnt="3"/>
      <dgm:spPr/>
    </dgm:pt>
  </dgm:ptLst>
  <dgm:cxnLst>
    <dgm:cxn modelId="{FFB55B0E-4BFA-419A-B700-8C53B78E4AD2}" type="presOf" srcId="{FBD9EEB8-3501-48B2-962C-A24C0419F3AF}" destId="{A2F015D0-8CA4-488B-A2FD-7644E44BCC99}" srcOrd="2" destOrd="0" presId="urn:microsoft.com/office/officeart/2005/8/layout/gear1"/>
    <dgm:cxn modelId="{869F9026-93ED-465F-AB01-A55218D1C197}" type="presOf" srcId="{5A994A64-56E2-48E2-89BE-D1E9A4238A22}" destId="{5B12A6F7-3430-4BDE-AD67-43B5C7F9F5FA}" srcOrd="1" destOrd="0" presId="urn:microsoft.com/office/officeart/2005/8/layout/gear1"/>
    <dgm:cxn modelId="{9574CB26-C97F-4746-BFC6-0F47C1F934EA}" type="presOf" srcId="{FBD9EEB8-3501-48B2-962C-A24C0419F3AF}" destId="{89E99404-13DB-4C35-8B9A-C5BE5A4DA70B}" srcOrd="3" destOrd="0" presId="urn:microsoft.com/office/officeart/2005/8/layout/gear1"/>
    <dgm:cxn modelId="{9C3D2834-8DB2-4AB8-A8C4-78A86CA767DA}" type="presOf" srcId="{55763450-08F0-4655-B88F-41FE14F91173}" destId="{34D587C5-5104-490D-9F1E-9AA307099671}" srcOrd="0" destOrd="0" presId="urn:microsoft.com/office/officeart/2005/8/layout/gear1"/>
    <dgm:cxn modelId="{B4353E3C-1F1B-4AF5-81B6-61ACD1DA6217}" type="presOf" srcId="{FBD9EEB8-3501-48B2-962C-A24C0419F3AF}" destId="{FAE1D83A-0DA2-4B84-AD00-90CD0FD2D106}" srcOrd="0" destOrd="0" presId="urn:microsoft.com/office/officeart/2005/8/layout/gear1"/>
    <dgm:cxn modelId="{93E5A96E-853F-4D5A-B06A-5A811ADC6DFC}" type="presOf" srcId="{B50545BE-6B2B-4621-A0B8-9DFCF3C6286C}" destId="{AAE4B93D-8FA4-4778-9E21-9F72A68E9056}" srcOrd="0" destOrd="0" presId="urn:microsoft.com/office/officeart/2005/8/layout/gear1"/>
    <dgm:cxn modelId="{B6063371-707D-460C-95DB-70CB2E3F5F67}" type="presOf" srcId="{830287F3-FC87-4BE5-B17F-DF4598779CF6}" destId="{C85643C6-F292-41B4-A754-1E497340227F}" srcOrd="0" destOrd="0" presId="urn:microsoft.com/office/officeart/2005/8/layout/gear1"/>
    <dgm:cxn modelId="{2D39A175-5FCE-4575-A94F-2D7D5D3E201C}" type="presOf" srcId="{58364D5A-852A-42CE-B0D9-D922EDBE8E53}" destId="{48B2A112-D735-4B34-8C38-0C883DBD3D5B}" srcOrd="0" destOrd="0" presId="urn:microsoft.com/office/officeart/2005/8/layout/gear1"/>
    <dgm:cxn modelId="{DB43C283-4BF2-4F27-8E0A-AB78E8299606}" type="presOf" srcId="{B50545BE-6B2B-4621-A0B8-9DFCF3C6286C}" destId="{99C0BA82-9414-4AEA-9FD6-9AE8FFA74768}" srcOrd="1" destOrd="0" presId="urn:microsoft.com/office/officeart/2005/8/layout/gear1"/>
    <dgm:cxn modelId="{92047A8B-8D18-4856-A93B-38874A44D735}" type="presOf" srcId="{B50545BE-6B2B-4621-A0B8-9DFCF3C6286C}" destId="{338A22C9-A6C6-4AB7-9E16-61F936C436FD}" srcOrd="2" destOrd="0" presId="urn:microsoft.com/office/officeart/2005/8/layout/gear1"/>
    <dgm:cxn modelId="{4A1D9D8D-8B88-41C4-A77B-421931A015E6}" srcId="{830287F3-FC87-4BE5-B17F-DF4598779CF6}" destId="{B50545BE-6B2B-4621-A0B8-9DFCF3C6286C}" srcOrd="1" destOrd="0" parTransId="{E2A3B8F9-C21C-42B2-BCA1-4C542305C18F}" sibTransId="{58364D5A-852A-42CE-B0D9-D922EDBE8E53}"/>
    <dgm:cxn modelId="{91DE46A1-61B5-4C66-A8A6-43EF9E755934}" type="presOf" srcId="{F313A8A4-7638-48A1-B4DE-EA5C1A898E68}" destId="{1D04A9D3-3EC3-4A6B-992F-33B807C6E764}" srcOrd="0" destOrd="0" presId="urn:microsoft.com/office/officeart/2005/8/layout/gear1"/>
    <dgm:cxn modelId="{04B05DE2-F7B7-4EFA-91C9-D1FECFF77A61}" type="presOf" srcId="{5A994A64-56E2-48E2-89BE-D1E9A4238A22}" destId="{D6697A83-5568-4662-9421-3787485AB54E}" srcOrd="2" destOrd="0" presId="urn:microsoft.com/office/officeart/2005/8/layout/gear1"/>
    <dgm:cxn modelId="{85C299F6-B971-4299-8B97-3B6D8F9DB83C}" srcId="{830287F3-FC87-4BE5-B17F-DF4598779CF6}" destId="{FBD9EEB8-3501-48B2-962C-A24C0419F3AF}" srcOrd="2" destOrd="0" parTransId="{8C1D46E9-6C0A-4649-967F-1EAD5EE1D1BC}" sibTransId="{F313A8A4-7638-48A1-B4DE-EA5C1A898E68}"/>
    <dgm:cxn modelId="{C5E05CFC-FB6F-4A46-BD5D-BBC74D5AEEFD}" srcId="{830287F3-FC87-4BE5-B17F-DF4598779CF6}" destId="{5A994A64-56E2-48E2-89BE-D1E9A4238A22}" srcOrd="0" destOrd="0" parTransId="{B554286C-E853-4389-964F-EB20EAAEBF0C}" sibTransId="{55763450-08F0-4655-B88F-41FE14F91173}"/>
    <dgm:cxn modelId="{5F6259FD-ACA9-4606-B63E-64E0857B605A}" type="presOf" srcId="{FBD9EEB8-3501-48B2-962C-A24C0419F3AF}" destId="{B9726FF2-4FC3-43B5-9415-786DB21BC5C9}" srcOrd="1" destOrd="0" presId="urn:microsoft.com/office/officeart/2005/8/layout/gear1"/>
    <dgm:cxn modelId="{39FCA7FF-FBF2-4EA7-83B2-C9EFF634998D}" type="presOf" srcId="{5A994A64-56E2-48E2-89BE-D1E9A4238A22}" destId="{D87E55CD-BC43-49AE-BD46-785B3B878103}" srcOrd="0" destOrd="0" presId="urn:microsoft.com/office/officeart/2005/8/layout/gear1"/>
    <dgm:cxn modelId="{550DD39F-B0C5-48E7-B8E1-631074F9CC1D}" type="presParOf" srcId="{C85643C6-F292-41B4-A754-1E497340227F}" destId="{D87E55CD-BC43-49AE-BD46-785B3B878103}" srcOrd="0" destOrd="0" presId="urn:microsoft.com/office/officeart/2005/8/layout/gear1"/>
    <dgm:cxn modelId="{9FD7E5F3-1D55-4841-BCFA-97578854AB3A}" type="presParOf" srcId="{C85643C6-F292-41B4-A754-1E497340227F}" destId="{5B12A6F7-3430-4BDE-AD67-43B5C7F9F5FA}" srcOrd="1" destOrd="0" presId="urn:microsoft.com/office/officeart/2005/8/layout/gear1"/>
    <dgm:cxn modelId="{00D533DD-BCD4-4464-A805-0136C8E148B7}" type="presParOf" srcId="{C85643C6-F292-41B4-A754-1E497340227F}" destId="{D6697A83-5568-4662-9421-3787485AB54E}" srcOrd="2" destOrd="0" presId="urn:microsoft.com/office/officeart/2005/8/layout/gear1"/>
    <dgm:cxn modelId="{CE178F6B-D813-4C70-B3D2-0B062A3D6B9A}" type="presParOf" srcId="{C85643C6-F292-41B4-A754-1E497340227F}" destId="{AAE4B93D-8FA4-4778-9E21-9F72A68E9056}" srcOrd="3" destOrd="0" presId="urn:microsoft.com/office/officeart/2005/8/layout/gear1"/>
    <dgm:cxn modelId="{A6DDC490-FA1D-4FF7-AB67-BFBEB9A837EB}" type="presParOf" srcId="{C85643C6-F292-41B4-A754-1E497340227F}" destId="{99C0BA82-9414-4AEA-9FD6-9AE8FFA74768}" srcOrd="4" destOrd="0" presId="urn:microsoft.com/office/officeart/2005/8/layout/gear1"/>
    <dgm:cxn modelId="{8F1D4BD2-135E-45A1-820C-81009B7FC87B}" type="presParOf" srcId="{C85643C6-F292-41B4-A754-1E497340227F}" destId="{338A22C9-A6C6-4AB7-9E16-61F936C436FD}" srcOrd="5" destOrd="0" presId="urn:microsoft.com/office/officeart/2005/8/layout/gear1"/>
    <dgm:cxn modelId="{DF66B962-5672-42DD-B8BD-B9D3A20A47D0}" type="presParOf" srcId="{C85643C6-F292-41B4-A754-1E497340227F}" destId="{FAE1D83A-0DA2-4B84-AD00-90CD0FD2D106}" srcOrd="6" destOrd="0" presId="urn:microsoft.com/office/officeart/2005/8/layout/gear1"/>
    <dgm:cxn modelId="{49EC72D9-4DB1-4FB1-B84B-0170AE6B22C3}" type="presParOf" srcId="{C85643C6-F292-41B4-A754-1E497340227F}" destId="{B9726FF2-4FC3-43B5-9415-786DB21BC5C9}" srcOrd="7" destOrd="0" presId="urn:microsoft.com/office/officeart/2005/8/layout/gear1"/>
    <dgm:cxn modelId="{A6510C69-D373-4D6E-828E-BF274E338F01}" type="presParOf" srcId="{C85643C6-F292-41B4-A754-1E497340227F}" destId="{A2F015D0-8CA4-488B-A2FD-7644E44BCC99}" srcOrd="8" destOrd="0" presId="urn:microsoft.com/office/officeart/2005/8/layout/gear1"/>
    <dgm:cxn modelId="{82177D97-7C5D-462F-834C-C28E210F51B5}" type="presParOf" srcId="{C85643C6-F292-41B4-A754-1E497340227F}" destId="{89E99404-13DB-4C35-8B9A-C5BE5A4DA70B}" srcOrd="9" destOrd="0" presId="urn:microsoft.com/office/officeart/2005/8/layout/gear1"/>
    <dgm:cxn modelId="{B8AF06B1-781D-410A-87BC-67A3EA93B55C}" type="presParOf" srcId="{C85643C6-F292-41B4-A754-1E497340227F}" destId="{34D587C5-5104-490D-9F1E-9AA307099671}" srcOrd="10" destOrd="0" presId="urn:microsoft.com/office/officeart/2005/8/layout/gear1"/>
    <dgm:cxn modelId="{0C7170E8-383F-4BAE-A625-F44C8D63C0E9}" type="presParOf" srcId="{C85643C6-F292-41B4-A754-1E497340227F}" destId="{48B2A112-D735-4B34-8C38-0C883DBD3D5B}" srcOrd="11" destOrd="0" presId="urn:microsoft.com/office/officeart/2005/8/layout/gear1"/>
    <dgm:cxn modelId="{81A1B248-85DC-4394-AF6C-CA68F5E142B0}" type="presParOf" srcId="{C85643C6-F292-41B4-A754-1E497340227F}" destId="{1D04A9D3-3EC3-4A6B-992F-33B807C6E76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4418F-8402-465B-A0A9-E3E1CCB5D881}">
      <dsp:nvSpPr>
        <dsp:cNvPr id="0" name=""/>
        <dsp:cNvSpPr/>
      </dsp:nvSpPr>
      <dsp:spPr>
        <a:xfrm>
          <a:off x="2847890" y="1601186"/>
          <a:ext cx="2035177" cy="176051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</a:t>
          </a:r>
        </a:p>
      </dsp:txBody>
      <dsp:txXfrm>
        <a:off x="3185147" y="1892927"/>
        <a:ext cx="1360663" cy="1177028"/>
      </dsp:txXfrm>
    </dsp:sp>
    <dsp:sp modelId="{E6EECB04-38A0-4053-A805-165A383C5A34}">
      <dsp:nvSpPr>
        <dsp:cNvPr id="0" name=""/>
        <dsp:cNvSpPr/>
      </dsp:nvSpPr>
      <dsp:spPr>
        <a:xfrm>
          <a:off x="4122302" y="758900"/>
          <a:ext cx="767866" cy="66161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F0789-2407-4D16-B114-CC6EFC5F188E}">
      <dsp:nvSpPr>
        <dsp:cNvPr id="0" name=""/>
        <dsp:cNvSpPr/>
      </dsp:nvSpPr>
      <dsp:spPr>
        <a:xfrm>
          <a:off x="3035359" y="0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1.Control over empirical processes</a:t>
          </a:r>
        </a:p>
      </dsp:txBody>
      <dsp:txXfrm>
        <a:off x="3311751" y="239112"/>
        <a:ext cx="1115029" cy="964630"/>
      </dsp:txXfrm>
    </dsp:sp>
    <dsp:sp modelId="{3E2B7777-1798-4256-A5CE-FFA6A7CD85D8}">
      <dsp:nvSpPr>
        <dsp:cNvPr id="0" name=""/>
        <dsp:cNvSpPr/>
      </dsp:nvSpPr>
      <dsp:spPr>
        <a:xfrm>
          <a:off x="5018462" y="1995774"/>
          <a:ext cx="767866" cy="66161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3CF7A-D542-47CE-B761-35C26C83C0DC}">
      <dsp:nvSpPr>
        <dsp:cNvPr id="0" name=""/>
        <dsp:cNvSpPr/>
      </dsp:nvSpPr>
      <dsp:spPr>
        <a:xfrm>
          <a:off x="4564938" y="887452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2.Self organization</a:t>
          </a:r>
        </a:p>
      </dsp:txBody>
      <dsp:txXfrm>
        <a:off x="4841330" y="1126564"/>
        <a:ext cx="1115029" cy="964630"/>
      </dsp:txXfrm>
    </dsp:sp>
    <dsp:sp modelId="{B50DFADA-6C16-4150-812C-2825F1C17FA9}">
      <dsp:nvSpPr>
        <dsp:cNvPr id="0" name=""/>
        <dsp:cNvSpPr/>
      </dsp:nvSpPr>
      <dsp:spPr>
        <a:xfrm>
          <a:off x="4395931" y="3391973"/>
          <a:ext cx="767866" cy="66161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C351A-0F01-4AFB-80B6-E237EDFF95E6}">
      <dsp:nvSpPr>
        <dsp:cNvPr id="0" name=""/>
        <dsp:cNvSpPr/>
      </dsp:nvSpPr>
      <dsp:spPr>
        <a:xfrm>
          <a:off x="4564938" y="2632079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3.Collaboration</a:t>
          </a:r>
        </a:p>
      </dsp:txBody>
      <dsp:txXfrm>
        <a:off x="4841330" y="2871191"/>
        <a:ext cx="1115029" cy="964630"/>
      </dsp:txXfrm>
    </dsp:sp>
    <dsp:sp modelId="{BD70469F-3058-4D05-80EF-6C676D116DC6}">
      <dsp:nvSpPr>
        <dsp:cNvPr id="0" name=""/>
        <dsp:cNvSpPr/>
      </dsp:nvSpPr>
      <dsp:spPr>
        <a:xfrm>
          <a:off x="2851678" y="3536903"/>
          <a:ext cx="767866" cy="66161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FF086-6363-4DF5-B32C-2F8950A672B2}">
      <dsp:nvSpPr>
        <dsp:cNvPr id="0" name=""/>
        <dsp:cNvSpPr/>
      </dsp:nvSpPr>
      <dsp:spPr>
        <a:xfrm>
          <a:off x="3035359" y="3520524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4.Value-based prioritization</a:t>
          </a:r>
        </a:p>
      </dsp:txBody>
      <dsp:txXfrm>
        <a:off x="3311751" y="3759636"/>
        <a:ext cx="1115029" cy="964630"/>
      </dsp:txXfrm>
    </dsp:sp>
    <dsp:sp modelId="{2FFA547E-158D-4354-A6E7-8A66470AA0D0}">
      <dsp:nvSpPr>
        <dsp:cNvPr id="0" name=""/>
        <dsp:cNvSpPr/>
      </dsp:nvSpPr>
      <dsp:spPr>
        <a:xfrm>
          <a:off x="1940842" y="2300526"/>
          <a:ext cx="767866" cy="66161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A6BD7-04AC-412F-A264-05D5255DBB7D}">
      <dsp:nvSpPr>
        <dsp:cNvPr id="0" name=""/>
        <dsp:cNvSpPr/>
      </dsp:nvSpPr>
      <dsp:spPr>
        <a:xfrm>
          <a:off x="1498680" y="2633072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5.Time-boxing</a:t>
          </a:r>
        </a:p>
      </dsp:txBody>
      <dsp:txXfrm>
        <a:off x="1775072" y="2872184"/>
        <a:ext cx="1115029" cy="964630"/>
      </dsp:txXfrm>
    </dsp:sp>
    <dsp:sp modelId="{806B6E7B-92E5-493B-9EB9-143729542A75}">
      <dsp:nvSpPr>
        <dsp:cNvPr id="0" name=""/>
        <dsp:cNvSpPr/>
      </dsp:nvSpPr>
      <dsp:spPr>
        <a:xfrm>
          <a:off x="1498680" y="885466"/>
          <a:ext cx="1667813" cy="1442854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6.Iterative development</a:t>
          </a:r>
        </a:p>
      </dsp:txBody>
      <dsp:txXfrm>
        <a:off x="1775072" y="1124578"/>
        <a:ext cx="1115029" cy="964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B6D8F-C69F-4D4D-92B5-DF5CB9A1DDCF}">
      <dsp:nvSpPr>
        <dsp:cNvPr id="0" name=""/>
        <dsp:cNvSpPr/>
      </dsp:nvSpPr>
      <dsp:spPr>
        <a:xfrm>
          <a:off x="3546167" y="1804313"/>
          <a:ext cx="2508939" cy="4354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717"/>
              </a:lnTo>
              <a:lnTo>
                <a:pt x="2508939" y="217717"/>
              </a:lnTo>
              <a:lnTo>
                <a:pt x="2508939" y="43543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6B4ED-F048-4F89-B153-A08BF474562A}">
      <dsp:nvSpPr>
        <dsp:cNvPr id="0" name=""/>
        <dsp:cNvSpPr/>
      </dsp:nvSpPr>
      <dsp:spPr>
        <a:xfrm>
          <a:off x="3500447" y="1804313"/>
          <a:ext cx="91440" cy="4354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543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1F5EA-288F-4840-8F33-62EDC07FF579}">
      <dsp:nvSpPr>
        <dsp:cNvPr id="0" name=""/>
        <dsp:cNvSpPr/>
      </dsp:nvSpPr>
      <dsp:spPr>
        <a:xfrm>
          <a:off x="1037228" y="1804313"/>
          <a:ext cx="2508939" cy="435435"/>
        </a:xfrm>
        <a:custGeom>
          <a:avLst/>
          <a:gdLst/>
          <a:ahLst/>
          <a:cxnLst/>
          <a:rect l="0" t="0" r="0" b="0"/>
          <a:pathLst>
            <a:path>
              <a:moveTo>
                <a:pt x="2508939" y="0"/>
              </a:moveTo>
              <a:lnTo>
                <a:pt x="2508939" y="217717"/>
              </a:lnTo>
              <a:lnTo>
                <a:pt x="0" y="217717"/>
              </a:lnTo>
              <a:lnTo>
                <a:pt x="0" y="43543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459CF-2877-45C4-B787-1C8A795B927F}">
      <dsp:nvSpPr>
        <dsp:cNvPr id="0" name=""/>
        <dsp:cNvSpPr/>
      </dsp:nvSpPr>
      <dsp:spPr>
        <a:xfrm>
          <a:off x="2509415" y="767561"/>
          <a:ext cx="2073503" cy="1036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Team</a:t>
          </a:r>
        </a:p>
      </dsp:txBody>
      <dsp:txXfrm>
        <a:off x="2509415" y="767561"/>
        <a:ext cx="2073503" cy="1036751"/>
      </dsp:txXfrm>
    </dsp:sp>
    <dsp:sp modelId="{4FB402EF-F958-4FCE-9C25-BEDBC1FBA076}">
      <dsp:nvSpPr>
        <dsp:cNvPr id="0" name=""/>
        <dsp:cNvSpPr/>
      </dsp:nvSpPr>
      <dsp:spPr>
        <a:xfrm>
          <a:off x="476" y="2239748"/>
          <a:ext cx="2073503" cy="1036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 Owner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" y="2239748"/>
        <a:ext cx="2073503" cy="1036751"/>
      </dsp:txXfrm>
    </dsp:sp>
    <dsp:sp modelId="{E3F5E98A-3DFC-4E11-B891-784EDB259E8C}">
      <dsp:nvSpPr>
        <dsp:cNvPr id="0" name=""/>
        <dsp:cNvSpPr/>
      </dsp:nvSpPr>
      <dsp:spPr>
        <a:xfrm>
          <a:off x="2509415" y="2239748"/>
          <a:ext cx="2073503" cy="1036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Development team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09415" y="2239748"/>
        <a:ext cx="2073503" cy="1036751"/>
      </dsp:txXfrm>
    </dsp:sp>
    <dsp:sp modelId="{28ED5A9D-9015-4A48-B277-73D240FB6BFA}">
      <dsp:nvSpPr>
        <dsp:cNvPr id="0" name=""/>
        <dsp:cNvSpPr/>
      </dsp:nvSpPr>
      <dsp:spPr>
        <a:xfrm>
          <a:off x="5018355" y="2239748"/>
          <a:ext cx="2073503" cy="1036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Scrum Master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18355" y="2239748"/>
        <a:ext cx="2073503" cy="1036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E55CD-BC43-49AE-BD46-785B3B878103}">
      <dsp:nvSpPr>
        <dsp:cNvPr id="0" name=""/>
        <dsp:cNvSpPr/>
      </dsp:nvSpPr>
      <dsp:spPr>
        <a:xfrm>
          <a:off x="1303040" y="1241999"/>
          <a:ext cx="1517998" cy="1517998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&amp; dev. team</a:t>
          </a:r>
        </a:p>
      </dsp:txBody>
      <dsp:txXfrm>
        <a:off x="1608225" y="1597583"/>
        <a:ext cx="907628" cy="780282"/>
      </dsp:txXfrm>
    </dsp:sp>
    <dsp:sp modelId="{AAE4B93D-8FA4-4778-9E21-9F72A68E9056}">
      <dsp:nvSpPr>
        <dsp:cNvPr id="0" name=""/>
        <dsp:cNvSpPr/>
      </dsp:nvSpPr>
      <dsp:spPr>
        <a:xfrm>
          <a:off x="419841" y="883199"/>
          <a:ext cx="1103999" cy="110399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link</a:t>
          </a:r>
        </a:p>
      </dsp:txBody>
      <dsp:txXfrm>
        <a:off x="697776" y="1162814"/>
        <a:ext cx="548129" cy="544769"/>
      </dsp:txXfrm>
    </dsp:sp>
    <dsp:sp modelId="{FAE1D83A-0DA2-4B84-AD00-90CD0FD2D106}">
      <dsp:nvSpPr>
        <dsp:cNvPr id="0" name=""/>
        <dsp:cNvSpPr/>
      </dsp:nvSpPr>
      <dsp:spPr>
        <a:xfrm rot="20700000">
          <a:off x="1038193" y="121552"/>
          <a:ext cx="1081693" cy="108169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 role</a:t>
          </a:r>
        </a:p>
      </dsp:txBody>
      <dsp:txXfrm rot="-20700000">
        <a:off x="1275440" y="358799"/>
        <a:ext cx="607199" cy="607199"/>
      </dsp:txXfrm>
    </dsp:sp>
    <dsp:sp modelId="{34D587C5-5104-490D-9F1E-9AA307099671}">
      <dsp:nvSpPr>
        <dsp:cNvPr id="0" name=""/>
        <dsp:cNvSpPr/>
      </dsp:nvSpPr>
      <dsp:spPr>
        <a:xfrm>
          <a:off x="1171275" y="1021363"/>
          <a:ext cx="1943038" cy="1943038"/>
        </a:xfrm>
        <a:prstGeom prst="circularArrow">
          <a:avLst>
            <a:gd name="adj1" fmla="val 4687"/>
            <a:gd name="adj2" fmla="val 299029"/>
            <a:gd name="adj3" fmla="val 2468012"/>
            <a:gd name="adj4" fmla="val 1596920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A112-D735-4B34-8C38-0C883DBD3D5B}">
      <dsp:nvSpPr>
        <dsp:cNvPr id="0" name=""/>
        <dsp:cNvSpPr/>
      </dsp:nvSpPr>
      <dsp:spPr>
        <a:xfrm>
          <a:off x="224325" y="645081"/>
          <a:ext cx="1411738" cy="14117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A9D3-3EC3-4A6B-992F-33B807C6E764}">
      <dsp:nvSpPr>
        <dsp:cNvPr id="0" name=""/>
        <dsp:cNvSpPr/>
      </dsp:nvSpPr>
      <dsp:spPr>
        <a:xfrm>
          <a:off x="787986" y="-109223"/>
          <a:ext cx="1522138" cy="15221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E55CD-BC43-49AE-BD46-785B3B878103}">
      <dsp:nvSpPr>
        <dsp:cNvPr id="0" name=""/>
        <dsp:cNvSpPr/>
      </dsp:nvSpPr>
      <dsp:spPr>
        <a:xfrm>
          <a:off x="1277674" y="1182698"/>
          <a:ext cx="1445519" cy="144551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Allocating time &amp; resources</a:t>
          </a:r>
        </a:p>
      </dsp:txBody>
      <dsp:txXfrm>
        <a:off x="1568288" y="1521304"/>
        <a:ext cx="864291" cy="743027"/>
      </dsp:txXfrm>
    </dsp:sp>
    <dsp:sp modelId="{AAE4B93D-8FA4-4778-9E21-9F72A68E9056}">
      <dsp:nvSpPr>
        <dsp:cNvPr id="0" name=""/>
        <dsp:cNvSpPr/>
      </dsp:nvSpPr>
      <dsp:spPr>
        <a:xfrm>
          <a:off x="436644" y="841029"/>
          <a:ext cx="1051287" cy="105128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Coders &amp; Designers</a:t>
          </a:r>
        </a:p>
      </dsp:txBody>
      <dsp:txXfrm>
        <a:off x="701309" y="1107293"/>
        <a:ext cx="521957" cy="518759"/>
      </dsp:txXfrm>
    </dsp:sp>
    <dsp:sp modelId="{52AD8FC8-BC05-4798-82A6-CCD02AA18487}">
      <dsp:nvSpPr>
        <dsp:cNvPr id="0" name=""/>
        <dsp:cNvSpPr/>
      </dsp:nvSpPr>
      <dsp:spPr>
        <a:xfrm rot="20700000">
          <a:off x="1025472" y="115748"/>
          <a:ext cx="1030046" cy="103004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Small team</a:t>
          </a:r>
        </a:p>
      </dsp:txBody>
      <dsp:txXfrm rot="-20700000">
        <a:off x="1251392" y="341668"/>
        <a:ext cx="578207" cy="578207"/>
      </dsp:txXfrm>
    </dsp:sp>
    <dsp:sp modelId="{34D587C5-5104-490D-9F1E-9AA307099671}">
      <dsp:nvSpPr>
        <dsp:cNvPr id="0" name=""/>
        <dsp:cNvSpPr/>
      </dsp:nvSpPr>
      <dsp:spPr>
        <a:xfrm>
          <a:off x="1150198" y="973697"/>
          <a:ext cx="1850265" cy="1850265"/>
        </a:xfrm>
        <a:prstGeom prst="circularArrow">
          <a:avLst>
            <a:gd name="adj1" fmla="val 4688"/>
            <a:gd name="adj2" fmla="val 299029"/>
            <a:gd name="adj3" fmla="val 2461448"/>
            <a:gd name="adj4" fmla="val 1598463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A112-D735-4B34-8C38-0C883DBD3D5B}">
      <dsp:nvSpPr>
        <dsp:cNvPr id="0" name=""/>
        <dsp:cNvSpPr/>
      </dsp:nvSpPr>
      <dsp:spPr>
        <a:xfrm>
          <a:off x="250463" y="615140"/>
          <a:ext cx="1344333" cy="13443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93FD0-79F2-4BB0-9CCF-4EE58959FCD0}">
      <dsp:nvSpPr>
        <dsp:cNvPr id="0" name=""/>
        <dsp:cNvSpPr/>
      </dsp:nvSpPr>
      <dsp:spPr>
        <a:xfrm>
          <a:off x="787212" y="-103149"/>
          <a:ext cx="1449462" cy="14494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E55CD-BC43-49AE-BD46-785B3B878103}">
      <dsp:nvSpPr>
        <dsp:cNvPr id="0" name=""/>
        <dsp:cNvSpPr/>
      </dsp:nvSpPr>
      <dsp:spPr>
        <a:xfrm>
          <a:off x="1277674" y="1182698"/>
          <a:ext cx="1445519" cy="144551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Meetings</a:t>
          </a:r>
        </a:p>
      </dsp:txBody>
      <dsp:txXfrm>
        <a:off x="1568288" y="1521304"/>
        <a:ext cx="864291" cy="743027"/>
      </dsp:txXfrm>
    </dsp:sp>
    <dsp:sp modelId="{AAE4B93D-8FA4-4778-9E21-9F72A68E9056}">
      <dsp:nvSpPr>
        <dsp:cNvPr id="0" name=""/>
        <dsp:cNvSpPr/>
      </dsp:nvSpPr>
      <dsp:spPr>
        <a:xfrm>
          <a:off x="436644" y="841029"/>
          <a:ext cx="1051287" cy="105128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coordinates</a:t>
          </a:r>
        </a:p>
      </dsp:txBody>
      <dsp:txXfrm>
        <a:off x="701309" y="1107293"/>
        <a:ext cx="521957" cy="518759"/>
      </dsp:txXfrm>
    </dsp:sp>
    <dsp:sp modelId="{FAE1D83A-0DA2-4B84-AD00-90CD0FD2D106}">
      <dsp:nvSpPr>
        <dsp:cNvPr id="0" name=""/>
        <dsp:cNvSpPr/>
      </dsp:nvSpPr>
      <dsp:spPr>
        <a:xfrm rot="20700000">
          <a:off x="1025472" y="115748"/>
          <a:ext cx="1030046" cy="103004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plans</a:t>
          </a:r>
        </a:p>
      </dsp:txBody>
      <dsp:txXfrm rot="-20700000">
        <a:off x="1251391" y="341668"/>
        <a:ext cx="578207" cy="578207"/>
      </dsp:txXfrm>
    </dsp:sp>
    <dsp:sp modelId="{34D587C5-5104-490D-9F1E-9AA307099671}">
      <dsp:nvSpPr>
        <dsp:cNvPr id="0" name=""/>
        <dsp:cNvSpPr/>
      </dsp:nvSpPr>
      <dsp:spPr>
        <a:xfrm>
          <a:off x="1150197" y="973697"/>
          <a:ext cx="1850265" cy="1850265"/>
        </a:xfrm>
        <a:prstGeom prst="circularArrow">
          <a:avLst>
            <a:gd name="adj1" fmla="val 4688"/>
            <a:gd name="adj2" fmla="val 299029"/>
            <a:gd name="adj3" fmla="val 2461448"/>
            <a:gd name="adj4" fmla="val 1598463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A112-D735-4B34-8C38-0C883DBD3D5B}">
      <dsp:nvSpPr>
        <dsp:cNvPr id="0" name=""/>
        <dsp:cNvSpPr/>
      </dsp:nvSpPr>
      <dsp:spPr>
        <a:xfrm>
          <a:off x="250463" y="615140"/>
          <a:ext cx="1344333" cy="13443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4A9D3-3EC3-4A6B-992F-33B807C6E764}">
      <dsp:nvSpPr>
        <dsp:cNvPr id="0" name=""/>
        <dsp:cNvSpPr/>
      </dsp:nvSpPr>
      <dsp:spPr>
        <a:xfrm>
          <a:off x="787211" y="-103149"/>
          <a:ext cx="1449462" cy="14494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658-96F2-266F-A68C-539592549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95AC1-50EC-F984-A151-22DB548EC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BBCF-3EC3-DDE8-3E85-7C852833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E1252-4269-269A-B45D-F62B3C79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20973-88E6-7772-50F6-7A06AC1C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887-FED2-BB5E-3D6C-6C356D44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7F9ED-C791-AFE8-33B8-47F5432F7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87C8D-83EF-E464-97C6-05E6B229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2A966-2971-028F-217C-6D840166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F61E-E9CF-DC2F-3CEC-2F76CDC8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B5C29-6980-2D32-6223-D77FCA7D32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05021-03EF-EF1B-6A7D-A6E2D2DF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CF90A-1346-414D-508C-C98F6338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ED84-1D49-5EC6-1345-A608F7EA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46A8-9F56-7D72-B349-AE345FF4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7AFF-B38E-3AD3-042E-2D4C35D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0A9A-4212-9C18-EF92-75076203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5F29B-6B80-6893-8224-3F2C38BD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9FE1D-F621-1650-FFB9-1965E39F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452F1-A4B6-70A8-AE0F-C6E8F3D28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93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BC25-78EE-05BC-B94C-1DA6F9AD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59C3A-3A6E-6D93-DAAB-EB580EFD1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0D691-91CA-FF70-B728-56B1C35A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42B0-53E1-67B7-5FBA-89536BE3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F112-55C2-2676-4DFA-A7CE2038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E3A2-291F-FC0D-8124-DF6B6D0B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8A51-6957-56EC-040A-C7D3887D3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721F2-37F1-615B-1DDF-DD79F563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5ED5-A277-A2B7-42F1-49C691F3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487B9-D0A6-9935-0613-5719D3B6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D6E53-E9E0-C43C-F503-F1A8CCF4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4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1D49-9248-5306-244C-4CBB0531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6D8A-2767-0C8E-078F-924D4BC7C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3884B-5F32-22F4-0AA9-7BDC98D59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31524-0F04-2554-65EE-FE7EEE385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F594E-269F-E8FB-188C-A3E1693C44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9F958-C3CD-3BBD-57E1-3DB47270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45E0B-FACF-80E3-4765-ADA1732B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062F6-7132-11C8-7EF5-1C23CBB3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2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454A-B6F5-8CD5-B68C-341E2ACC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C564C3-C818-2E25-9164-CD187C3B3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94EA4-FA69-5C8C-DA10-BE59F0C9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AD7BE-A6C6-FDD3-0F27-CFBA5C1B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2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34F51-01C4-A7F2-787F-2816312C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8D329-B974-C92E-535D-8E634B8D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2FC93-A3EB-2D7D-3B79-079E7765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F538-5F8A-8E63-3B90-A03664D4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433E-0E05-A55F-298B-3AF6EE5F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5DADD-B804-BBD1-4B96-C29F2E024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9CE0E-265B-CF5C-6EAC-4781E36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1CF5F-3FFA-5437-0CC0-10D1C2F8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F6B6-75AC-84F9-CC85-7B72017B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E693-7F31-DE87-FCE4-3B428979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6B536-8660-72F0-7BB4-936ADB0D3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2F44F-5F9D-B142-3FF7-CC806F22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468A3-A0FD-81C0-4938-EC407DAB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F3A58-A91D-0FBB-6A92-9F1A1D62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BC61D-4FBE-2E1A-C29C-2CED3482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2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EA83A-1145-FFB8-3E7E-90A7E4E4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76E61-A09D-37C3-76F9-31A7A62A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2A30D-4DB2-E019-9178-CFC928747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37028-C6AA-462D-B66C-C332B54FDC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26969-1381-5231-5753-3378DFA5F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4873-4554-D340-21DB-B760874D4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A368D-194A-4238-98DF-9E6B6AF9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4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touching a touch screen&#10;&#10;AI-generated content may be incorrect.">
            <a:extLst>
              <a:ext uri="{FF2B5EF4-FFF2-40B4-BE49-F238E27FC236}">
                <a16:creationId xmlns:a16="http://schemas.microsoft.com/office/drawing/2014/main" id="{9BA06990-ADDF-C50E-5F31-8A386B00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25E63-6FE8-B449-19F2-3D91D7E4B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SAPCAD ONBOARDING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5ACC7-7718-B156-957A-5A355C4B4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SMART ARCHITECTURAL PLANNING WITH CAD AUTOMATION</a:t>
            </a:r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10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C9256-887F-1BDB-72EE-B4E705F0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C93D1-C417-53AB-D946-7FB6C393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AI in AEC (</a:t>
            </a:r>
            <a:r>
              <a:rPr lang="en-US" sz="28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architecture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engineering, and construction)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8EE2-5B54-449D-0FBF-4B74AC856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Automates design processes, reducing time and human error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Optimizes material use and energy efficiency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Ensures designs meet regulations and standards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Enhances 3D modeling for better project planning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 descr="O imagine care conține text, electronice, captură de ecran, software&#10;&#10;Conținutul generat de inteligența artificială poate fi incorect.">
            <a:extLst>
              <a:ext uri="{FF2B5EF4-FFF2-40B4-BE49-F238E27FC236}">
                <a16:creationId xmlns:a16="http://schemas.microsoft.com/office/drawing/2014/main" id="{477EAF1A-EB47-27E1-5D4E-81E8B074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9" r="4" b="218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shot of a scrum diagram&#10;&#10;AI-generated content may be incorrect.">
            <a:extLst>
              <a:ext uri="{FF2B5EF4-FFF2-40B4-BE49-F238E27FC236}">
                <a16:creationId xmlns:a16="http://schemas.microsoft.com/office/drawing/2014/main" id="{CD900A9D-8018-DE7F-CA8D-F92AF5C0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9" b="10344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B196A87-D09C-3524-324E-379CD7AF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05" r="2" b="16815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FD8BB-83B3-A10D-DFB2-060244ADB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748" y="426719"/>
            <a:ext cx="5747172" cy="200152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 – the </a:t>
            </a:r>
            <a:r>
              <a:rPr lang="en-US" sz="4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6D320-4568-40F5-EC77-BB89F0E8F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748" y="2637252"/>
            <a:ext cx="4007449" cy="134397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software development processes operate linearly—planning first, then development, then testing, and so on.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 the other hand, takes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 approach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Projects are broken into short stretches of time called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each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development team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adds and improves features to gradually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the best product possible.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development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happen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overlap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45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D57F-4C7E-0175-3858-8137AC66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822" y="247139"/>
            <a:ext cx="4756355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- Principles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FAF63D5-EDA3-F70F-BAFB-05238998FC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076023"/>
              </p:ext>
            </p:extLst>
          </p:nvPr>
        </p:nvGraphicFramePr>
        <p:xfrm>
          <a:off x="2230284" y="1370097"/>
          <a:ext cx="7731432" cy="4963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F2E582-C658-C593-1C68-84E297688BAA}"/>
              </a:ext>
            </a:extLst>
          </p:cNvPr>
          <p:cNvSpPr txBox="1"/>
          <p:nvPr/>
        </p:nvSpPr>
        <p:spPr>
          <a:xfrm>
            <a:off x="3456526" y="6333476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https://lucidspark.com/blog/introduction-to-scrum</a:t>
            </a:r>
          </a:p>
        </p:txBody>
      </p:sp>
    </p:spTree>
    <p:extLst>
      <p:ext uri="{BB962C8B-B14F-4D97-AF65-F5344CB8AC3E}">
        <p14:creationId xmlns:p14="http://schemas.microsoft.com/office/powerpoint/2010/main" val="167170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7F31-508A-C15C-2B01-9D898BF6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255" y="345460"/>
            <a:ext cx="351749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Teams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8E3F3C-10AF-9ED5-688A-15500BE21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838457"/>
              </p:ext>
            </p:extLst>
          </p:nvPr>
        </p:nvGraphicFramePr>
        <p:xfrm>
          <a:off x="2473633" y="567266"/>
          <a:ext cx="7092335" cy="404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7382EC-542B-0675-B854-34CC745CD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61883"/>
              </p:ext>
            </p:extLst>
          </p:nvPr>
        </p:nvGraphicFramePr>
        <p:xfrm>
          <a:off x="2002093" y="3851786"/>
          <a:ext cx="2882081" cy="2759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25D064-87AD-BB88-E069-2665C2655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754227"/>
              </p:ext>
            </p:extLst>
          </p:nvPr>
        </p:nvGraphicFramePr>
        <p:xfrm>
          <a:off x="4686914" y="3917676"/>
          <a:ext cx="2818171" cy="2628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C4342B-68D8-E0DC-F841-091FA92BD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900910"/>
              </p:ext>
            </p:extLst>
          </p:nvPr>
        </p:nvGraphicFramePr>
        <p:xfrm>
          <a:off x="7307828" y="3950621"/>
          <a:ext cx="2818170" cy="2628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68893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team&#10;&#10;AI-generated content may be incorrect.">
            <a:extLst>
              <a:ext uri="{FF2B5EF4-FFF2-40B4-BE49-F238E27FC236}">
                <a16:creationId xmlns:a16="http://schemas.microsoft.com/office/drawing/2014/main" id="{3EF742EF-E24C-13AF-9274-B7BB54DA5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1" y="643467"/>
            <a:ext cx="539383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552A3-F45A-C746-794C-E6FCDCD4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015" y="-67220"/>
            <a:ext cx="283116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motivation and words&#10;&#10;AI-generated content may be incorrect.">
            <a:extLst>
              <a:ext uri="{FF2B5EF4-FFF2-40B4-BE49-F238E27FC236}">
                <a16:creationId xmlns:a16="http://schemas.microsoft.com/office/drawing/2014/main" id="{B395BF63-50A6-A30E-BEB4-04F10B5D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3" y="1666073"/>
            <a:ext cx="3941692" cy="335611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F0255-C2EC-3618-DD9E-02E7C332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632" y="894735"/>
            <a:ext cx="6517640" cy="58374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1800" b="1" u="sng" dirty="0">
                <a:latin typeface="Times New Roman"/>
                <a:ea typeface="+mn-lt"/>
                <a:cs typeface="Times New Roman"/>
              </a:rPr>
              <a:t>Broader impact and relevance of the project</a:t>
            </a:r>
          </a:p>
          <a:p>
            <a:pPr marL="0" indent="0" algn="just">
              <a:buNone/>
            </a:pPr>
            <a:endParaRPr lang="en-US" sz="1800" b="1" u="sng" dirty="0">
              <a:latin typeface="Times New Roman"/>
              <a:ea typeface="+mn-lt"/>
              <a:cs typeface="Times New Roman"/>
            </a:endParaRPr>
          </a:p>
          <a:p>
            <a:pPr marL="514350" indent="-514350" algn="just">
              <a:buAutoNum type="arabicParenR"/>
            </a:pPr>
            <a:r>
              <a:rPr lang="en-US" sz="1800" b="1" u="sng" dirty="0">
                <a:latin typeface="Times New Roman"/>
                <a:ea typeface="+mn-lt"/>
                <a:cs typeface="Times New Roman"/>
              </a:rPr>
              <a:t>The Construction Industry’s Significant Contribution to Global CO2 Emissions</a:t>
            </a: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  <a:ea typeface="+mn-lt"/>
                <a:cs typeface="Times New Roman"/>
              </a:rPr>
              <a:t>the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construction of new buildings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accounts for nearly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40%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of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global CO2 emissions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and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60%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of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global waste</a:t>
            </a: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  <a:ea typeface="+mn-lt"/>
                <a:cs typeface="Times New Roman"/>
              </a:rPr>
              <a:t>typical process of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new construction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(from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production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to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completion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) generates ~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1/2  of the greenhouse gas emissions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and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energy consumption 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over a </a:t>
            </a:r>
            <a:r>
              <a:rPr lang="en-US" sz="1800" b="1" dirty="0">
                <a:latin typeface="Times New Roman"/>
                <a:ea typeface="+mn-lt"/>
                <a:cs typeface="Times New Roman"/>
              </a:rPr>
              <a:t>50-year lifecycle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de-DE" sz="1800" b="1" dirty="0">
                <a:latin typeface="Times New Roman"/>
                <a:cs typeface="Times New Roman"/>
              </a:rPr>
              <a:t>2)      </a:t>
            </a:r>
            <a:r>
              <a:rPr lang="de-DE" sz="1800" b="1" u="sng" dirty="0">
                <a:latin typeface="Times New Roman"/>
                <a:cs typeface="Times New Roman"/>
              </a:rPr>
              <a:t>High Resource Consumption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responsible for </a:t>
            </a:r>
            <a:r>
              <a:rPr lang="en-US" sz="1800" b="1" dirty="0">
                <a:latin typeface="Times New Roman"/>
                <a:cs typeface="Times New Roman"/>
              </a:rPr>
              <a:t>50% </a:t>
            </a:r>
            <a:r>
              <a:rPr lang="en-US" sz="1800" dirty="0">
                <a:latin typeface="Times New Roman"/>
                <a:cs typeface="Times New Roman"/>
              </a:rPr>
              <a:t>of </a:t>
            </a:r>
            <a:r>
              <a:rPr lang="en-US" sz="1800" b="1" dirty="0">
                <a:latin typeface="Times New Roman"/>
                <a:cs typeface="Times New Roman"/>
              </a:rPr>
              <a:t>Germany’s waste stream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other </a:t>
            </a:r>
            <a:r>
              <a:rPr lang="en-US" sz="1800" b="1" dirty="0">
                <a:latin typeface="Times New Roman"/>
                <a:cs typeface="Times New Roman"/>
              </a:rPr>
              <a:t>resources</a:t>
            </a:r>
            <a:r>
              <a:rPr lang="en-US" sz="1800" dirty="0">
                <a:latin typeface="Times New Roman"/>
                <a:cs typeface="Times New Roman"/>
              </a:rPr>
              <a:t>: earth, stone, wood, bamboo, concrete, and steel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de-DE" sz="1800" b="1" dirty="0">
                <a:latin typeface="Times New Roman"/>
                <a:cs typeface="Times New Roman"/>
              </a:rPr>
              <a:t>3)     </a:t>
            </a:r>
            <a:r>
              <a:rPr lang="en-US" sz="1800" b="1" u="sng" dirty="0">
                <a:latin typeface="Times New Roman"/>
                <a:cs typeface="Times New Roman"/>
              </a:rPr>
              <a:t>One of the Least Digitized Industries</a:t>
            </a:r>
            <a:endParaRPr lang="de-DE" sz="1800" b="1" u="sng" dirty="0">
              <a:latin typeface="Times New Roman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/>
                <a:cs typeface="Times New Roman"/>
              </a:rPr>
              <a:t>20%</a:t>
            </a:r>
            <a:r>
              <a:rPr lang="en-US" sz="1800" dirty="0">
                <a:latin typeface="Times New Roman"/>
                <a:cs typeface="Times New Roman"/>
              </a:rPr>
              <a:t> of all construction projects face </a:t>
            </a:r>
            <a:r>
              <a:rPr lang="en-US" sz="1800" b="1" dirty="0">
                <a:latin typeface="Times New Roman"/>
                <a:cs typeface="Times New Roman"/>
              </a:rPr>
              <a:t>delays in completion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in </a:t>
            </a:r>
            <a:r>
              <a:rPr lang="en-US" sz="1800" b="1" dirty="0">
                <a:latin typeface="Times New Roman"/>
                <a:cs typeface="Times New Roman"/>
              </a:rPr>
              <a:t>80%</a:t>
            </a:r>
            <a:r>
              <a:rPr lang="en-US" sz="1800" dirty="0">
                <a:latin typeface="Times New Roman"/>
                <a:cs typeface="Times New Roman"/>
              </a:rPr>
              <a:t> of projects, the </a:t>
            </a:r>
            <a:r>
              <a:rPr lang="en-US" sz="1800" b="1" dirty="0">
                <a:latin typeface="Times New Roman"/>
                <a:cs typeface="Times New Roman"/>
              </a:rPr>
              <a:t>budget is exceeded</a:t>
            </a:r>
          </a:p>
        </p:txBody>
      </p:sp>
    </p:spTree>
    <p:extLst>
      <p:ext uri="{BB962C8B-B14F-4D97-AF65-F5344CB8AC3E}">
        <p14:creationId xmlns:p14="http://schemas.microsoft.com/office/powerpoint/2010/main" val="55936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FC114-7BDA-4620-9AE3-FE99FD46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20845-1947-1097-117B-A7AD1FCE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77" y="0"/>
            <a:ext cx="29090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0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ine 5" descr="O imagine care conține ilustrație, proiectare&#10;&#10;Conținutul generat de inteligența artificială poate fi incorect.">
            <a:extLst>
              <a:ext uri="{FF2B5EF4-FFF2-40B4-BE49-F238E27FC236}">
                <a16:creationId xmlns:a16="http://schemas.microsoft.com/office/drawing/2014/main" id="{5B77F3A6-5B73-6C0D-6020-7D2A218B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57" t="1196" r="13784" b="461"/>
          <a:stretch/>
        </p:blipFill>
        <p:spPr>
          <a:xfrm>
            <a:off x="651521" y="1140763"/>
            <a:ext cx="4790689" cy="402708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AD31C-C857-992D-5720-6FD7FBAC7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35" y="934286"/>
            <a:ext cx="5458838" cy="55158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Applications and Benefits</a:t>
            </a:r>
          </a:p>
          <a:p>
            <a:pPr marL="0" indent="0" algn="just">
              <a:buNone/>
            </a:pPr>
            <a:endParaRPr lang="en-US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 Reduction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optimization of architectural designs and material usage to lower CO2 emissions within the construction industry.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Leveraging AI and 3D modeling to minimize waste and costs through optimized resource utilization.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Digitization of the Construction Industry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Advancing modernization through cutting-edge technologies that enable faster and more precise processes.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User-Friendliness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Intuitive operation via chatbot and web interface, accessible even to users without CAD expertise.</a:t>
            </a:r>
          </a:p>
        </p:txBody>
      </p:sp>
    </p:spTree>
    <p:extLst>
      <p:ext uri="{BB962C8B-B14F-4D97-AF65-F5344CB8AC3E}">
        <p14:creationId xmlns:p14="http://schemas.microsoft.com/office/powerpoint/2010/main" val="107873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2D5C2-6C74-8C76-6EA3-E29AC53D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963" y="13597"/>
            <a:ext cx="180860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project&#10;&#10;AI-generated content may be incorrect.">
            <a:extLst>
              <a:ext uri="{FF2B5EF4-FFF2-40B4-BE49-F238E27FC236}">
                <a16:creationId xmlns:a16="http://schemas.microsoft.com/office/drawing/2014/main" id="{6EABB7E0-4426-1126-262B-253CCF2BD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997"/>
            <a:ext cx="4960905" cy="330600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08B-F46F-346A-87FD-130083D7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353" y="1179871"/>
            <a:ext cx="6545826" cy="5202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of a Multimodal (Speech, Image, 3D Models) AI Model</a:t>
            </a:r>
          </a:p>
          <a:p>
            <a:pPr marL="0" indent="0" algn="just">
              <a:buNone/>
            </a:pPr>
            <a:endParaRPr lang="en-US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AI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the next evolutionary step in artificial intelligence, enhancing the capabilities of models by processing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types of data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produce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richer and more complex results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Multimodal AI systems consist of main components: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Module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Utilizes unimodal neural networks (individual processing of different data types).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Fusion Module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core of the system, where these diverse data streams are combined and synchronized.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Module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Generates the desired result from the merged data, which can be text, an image, or a combination of formats, depending on the original input.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251AD-5E3B-A648-62DA-49F75A08FE05}"/>
              </a:ext>
            </a:extLst>
          </p:cNvPr>
          <p:cNvSpPr txBox="1"/>
          <p:nvPr/>
        </p:nvSpPr>
        <p:spPr>
          <a:xfrm>
            <a:off x="352305" y="4712671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https://dida.do/de/was-ist-multimodale-ki</a:t>
            </a:r>
          </a:p>
        </p:txBody>
      </p:sp>
    </p:spTree>
    <p:extLst>
      <p:ext uri="{BB962C8B-B14F-4D97-AF65-F5344CB8AC3E}">
        <p14:creationId xmlns:p14="http://schemas.microsoft.com/office/powerpoint/2010/main" val="311091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261DE-3705-6F0F-7DBF-F06AB2938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BB44A-633B-391D-90A0-19763354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378106"/>
            <a:ext cx="4140014" cy="133083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ro-RO" b="1" dirty="0"/>
          </a:p>
        </p:txBody>
      </p:sp>
      <p:pic>
        <p:nvPicPr>
          <p:cNvPr id="7" name="Imagine 6" descr="O imagine care conține clădire, captură de ecran, Design urban&#10;&#10;Conținutul generat de inteligența artificială poate fi incorect.">
            <a:extLst>
              <a:ext uri="{FF2B5EF4-FFF2-40B4-BE49-F238E27FC236}">
                <a16:creationId xmlns:a16="http://schemas.microsoft.com/office/drawing/2014/main" id="{38EB0533-77BD-6E9A-35BD-8EEC50F8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71" r="2356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C8C2-FC2F-58AB-33A6-64444415E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731" y="1711824"/>
            <a:ext cx="5297481" cy="4610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the Construction Industry – Sustainability and Innovation through Multimodal AI (Artificial Intelligence)</a:t>
            </a:r>
          </a:p>
          <a:p>
            <a:pPr marL="0" indent="0" algn="just">
              <a:buNone/>
            </a:pPr>
            <a:endParaRPr lang="en-US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transformation of the construction and architecture industries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the adoption of multimodal AI technologies (3D models, images, speech).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Promoting sustainability and efficiency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optimizing resource utilization and reducing CO2 emissions.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model for other industries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need of digitalization and resource optimization.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democratization of AI technologies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user-friendly solutions that foster innovation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69294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0E148-EDE2-79AD-EDBC-249B935D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93" y="381238"/>
            <a:ext cx="277023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EF4D4-234E-D992-8A2E-67B14C197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201" y="1967178"/>
            <a:ext cx="5793494" cy="252616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Development of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prototype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adjusts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plans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Development of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as a demonstrator</a:t>
            </a:r>
          </a:p>
        </p:txBody>
      </p:sp>
      <p:pic>
        <p:nvPicPr>
          <p:cNvPr id="5" name="Picture 4" descr="A comparison of a device&#10;&#10;AI-generated content may be incorrect.">
            <a:extLst>
              <a:ext uri="{FF2B5EF4-FFF2-40B4-BE49-F238E27FC236}">
                <a16:creationId xmlns:a16="http://schemas.microsoft.com/office/drawing/2014/main" id="{B99793CD-A1A8-4DDB-02D3-87F69C5B8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1878"/>
            <a:ext cx="4945626" cy="311912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8293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EB115-995F-8BED-6916-AB80EB191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A68D4-D9E4-6425-CE3B-E779436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 dirty="0">
                <a:latin typeface="Times New Roman"/>
                <a:cs typeface="Times New Roman"/>
              </a:rPr>
              <a:t>Expected outcomes and deliverables</a:t>
            </a:r>
            <a:endParaRPr lang="ro-RO" sz="3700" dirty="0"/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12D8-E694-1EEB-C547-A0EB22161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/>
                <a:cs typeface="Times New Roman"/>
              </a:rPr>
              <a:t>Development of an AI prototype that adapts architectural plans into natural language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/>
                <a:cs typeface="Times New Roman"/>
              </a:rPr>
              <a:t>Creation of an application to demonstrate the AI model's functionality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/>
                <a:cs typeface="Times New Roman"/>
              </a:rPr>
              <a:t>Integration of a 3D visualization module for CAD updates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/>
                <a:cs typeface="Times New Roman"/>
              </a:rPr>
              <a:t>Evaluation of AI accuracy and efficiency compared to baseline models</a:t>
            </a:r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ine 3" descr="O imagine care conține clădire, captură de ecran, zgârie-nori&#10;&#10;Conținutul generat de inteligența artificială poate fi incorect.">
            <a:extLst>
              <a:ext uri="{FF2B5EF4-FFF2-40B4-BE49-F238E27FC236}">
                <a16:creationId xmlns:a16="http://schemas.microsoft.com/office/drawing/2014/main" id="{D326452F-B6E0-EEB8-0FCE-3F5DA9DF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background with icons&#10;&#10;AI-generated content may be incorrect.">
            <a:extLst>
              <a:ext uri="{FF2B5EF4-FFF2-40B4-BE49-F238E27FC236}">
                <a16:creationId xmlns:a16="http://schemas.microsoft.com/office/drawing/2014/main" id="{E73924BE-C5A9-2088-3456-66B09C5B58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r="37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39DF8-5F65-0E39-21FC-3F236386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59045" cy="14574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BIM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510F1-F742-1D0C-76A5-F904C640E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2536" y="344487"/>
            <a:ext cx="4836680" cy="619855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1800" b="1" i="0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undamental concepts of BIM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approach involving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and management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representations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and functional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other physical assets and facilities.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building design was largely reliant upon 2D technical drawings. BIM extends the 3D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width, height and depth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incorporating information about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(4D BIM),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(5D BIM),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 management, sustainability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 BIM therefore enables a wide range of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processes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relating to the built asset from initial planning through to construction.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 concept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envisages virtual construction of a facility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to its actual physical construction,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uncertainty, improve safety, work out problems, and simulate and analyze potential impacts.</a:t>
            </a:r>
          </a:p>
        </p:txBody>
      </p:sp>
    </p:spTree>
    <p:extLst>
      <p:ext uri="{BB962C8B-B14F-4D97-AF65-F5344CB8AC3E}">
        <p14:creationId xmlns:p14="http://schemas.microsoft.com/office/powerpoint/2010/main" val="352135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0A00-15F7-AA01-5C8E-D22F8A6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BIM Levels and software tools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oup of logos on a blue background&#10;&#10;AI-generated content may be incorrect.">
            <a:extLst>
              <a:ext uri="{FF2B5EF4-FFF2-40B4-BE49-F238E27FC236}">
                <a16:creationId xmlns:a16="http://schemas.microsoft.com/office/drawing/2014/main" id="{568D6072-532F-FD33-45B6-BBF195451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5" y="1410196"/>
            <a:ext cx="6221895" cy="40442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A2E7-E07E-E1F4-4581-4192972CC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0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BIM: Paper-based drawings + zero collaboration</a:t>
            </a:r>
          </a:p>
          <a:p>
            <a:pPr algn="just"/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1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BIM: 2D construction drawings + some 3D modeling</a:t>
            </a:r>
          </a:p>
          <a:p>
            <a:pPr algn="just"/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2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BIM: Teams work in their own 3D models</a:t>
            </a:r>
          </a:p>
          <a:p>
            <a:pPr algn="just"/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 3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BIM: Teams work with a shared 3D model</a:t>
            </a:r>
          </a:p>
          <a:p>
            <a:pPr algn="just"/>
            <a:r>
              <a:rPr lang="en-US" sz="1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Levels 4, 5, and 6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BIM: Adding in scheduling, cost, &amp; sustainability information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3419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545D3B9EF8644B023ED9CD5A34CC0" ma:contentTypeVersion="6" ma:contentTypeDescription="Create a new document." ma:contentTypeScope="" ma:versionID="fe13957f48fd51fb3e0bbc815279200c">
  <xsd:schema xmlns:xsd="http://www.w3.org/2001/XMLSchema" xmlns:xs="http://www.w3.org/2001/XMLSchema" xmlns:p="http://schemas.microsoft.com/office/2006/metadata/properties" xmlns:ns3="2a425a17-e3dd-4a1a-b59e-625cc78ccdd3" targetNamespace="http://schemas.microsoft.com/office/2006/metadata/properties" ma:root="true" ma:fieldsID="04efd71f445e49c6d688b4b9ad5c9ad8" ns3:_="">
    <xsd:import namespace="2a425a17-e3dd-4a1a-b59e-625cc78ccdd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25a17-e3dd-4a1a-b59e-625cc78ccdd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425a17-e3dd-4a1a-b59e-625cc78ccdd3" xsi:nil="true"/>
  </documentManagement>
</p:properties>
</file>

<file path=customXml/itemProps1.xml><?xml version="1.0" encoding="utf-8"?>
<ds:datastoreItem xmlns:ds="http://schemas.openxmlformats.org/officeDocument/2006/customXml" ds:itemID="{835BBA7D-2B4A-4BCD-B511-D7B15EB5D5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986E8E-943C-4B67-9915-30AC7F9AF8B9}">
  <ds:schemaRefs>
    <ds:schemaRef ds:uri="2a425a17-e3dd-4a1a-b59e-625cc78ccd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F210E1-37FC-41F1-9EF8-858F6EAFAEA5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a425a17-e3dd-4a1a-b59e-625cc78ccdd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884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SAPCAD ONBOARDING</vt:lpstr>
      <vt:lpstr>Motivation</vt:lpstr>
      <vt:lpstr>Motivation</vt:lpstr>
      <vt:lpstr>Vision</vt:lpstr>
      <vt:lpstr>Vision</vt:lpstr>
      <vt:lpstr>Objectives</vt:lpstr>
      <vt:lpstr>Expected outcomes and deliverables</vt:lpstr>
      <vt:lpstr>Introduction to BIM </vt:lpstr>
      <vt:lpstr>BIM Levels and software tools</vt:lpstr>
      <vt:lpstr>Significance of AI in AEC (architecture, engineering, and construction)</vt:lpstr>
      <vt:lpstr>Scrum – the Agile software development framework</vt:lpstr>
      <vt:lpstr>Scrum - Principles</vt:lpstr>
      <vt:lpstr>Scrum Teams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IRIS-MARIA ZSIGMOND</dc:creator>
  <cp:lastModifiedBy>IRIS-MARIA ZSIGMOND</cp:lastModifiedBy>
  <cp:revision>2</cp:revision>
  <dcterms:created xsi:type="dcterms:W3CDTF">2025-02-25T14:23:28Z</dcterms:created>
  <dcterms:modified xsi:type="dcterms:W3CDTF">2025-03-24T12:36:12Z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0x01010019A545D3B9EF8644B023ED9CD5A34CC0</vt:lpwstr>
  </property>
</Properties>
</file>